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2.xml" ContentType="application/vnd.openxmlformats-officedocument.drawingml.chart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93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4" r:id="rId3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4455"/>
    <a:srgbClr val="0E90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74" y="-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866564670526168"/>
          <c:y val="0.19201583473542028"/>
          <c:w val="0.59645672528126004"/>
          <c:h val="0.7200435823084091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41445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0E90BE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00B0F0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22718705013072091"/>
                  <c:y val="-0.23068297831468848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defRPr>
                  </a:pPr>
                  <a:endParaRPr lang="zh-CN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defRPr>
                  </a:pPr>
                  <a:endParaRPr lang="zh-CN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0.3261798256722836"/>
                  <c:y val="5.6536626931105796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rgbClr val="00B0F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</a:defRPr>
                  </a:pPr>
                  <a:endParaRPr lang="zh-CN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510309761232794"/>
                      <c:h val="0.16566467299883686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添加标题</c:v>
                </c:pt>
                <c:pt idx="1">
                  <c:v>添加标题</c:v>
                </c:pt>
                <c:pt idx="2">
                  <c:v>添加标题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0.69863013698630139</c:v>
                </c:pt>
                <c:pt idx="1">
                  <c:v>0.27397260273972601</c:v>
                </c:pt>
                <c:pt idx="2">
                  <c:v>2.7397260273972601E-2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0E90BE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0E90BE"/>
              </a:solidFill>
              <a:ln>
                <a:solidFill>
                  <a:srgbClr val="317FB7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G/通用格式</c:formatCode>
                <c:ptCount val="4"/>
                <c:pt idx="0">
                  <c:v>30</c:v>
                </c:pt>
                <c:pt idx="1">
                  <c:v>30</c:v>
                </c:pt>
                <c:pt idx="2">
                  <c:v>30</c:v>
                </c:pt>
                <c:pt idx="3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F4A947-B69F-46AB-892A-142D315848C8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64BE4-6ABB-4DFC-88F2-21DB0926AD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2738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7803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336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8043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7745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860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978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8395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4901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2564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603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774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9745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0371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7677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6807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45368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7745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6983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3114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04963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20994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774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7745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6178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9945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0252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832913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64856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17423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786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0129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710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852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073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306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178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892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0210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648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07941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8115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06597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135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22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2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290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45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2016/2/15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987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713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4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V="1">
            <a:off x="706285" y="-6407"/>
            <a:ext cx="4536504" cy="3919364"/>
          </a:xfrm>
          <a:prstGeom prst="triangl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>
            <a:off x="2341668" y="3907971"/>
            <a:ext cx="1265739" cy="1245401"/>
          </a:xfrm>
          <a:prstGeom prst="triangl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4104257" y="3416538"/>
            <a:ext cx="4788631" cy="415498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500" dirty="0" smtClean="0">
                <a:solidFill>
                  <a:schemeClr val="bg1"/>
                </a:solidFill>
              </a:rPr>
              <a:t>汇报人：</a:t>
            </a:r>
            <a:r>
              <a:rPr lang="en-US" altLang="zh-CN" sz="1500" dirty="0" smtClean="0">
                <a:solidFill>
                  <a:schemeClr val="bg1"/>
                </a:solidFill>
              </a:rPr>
              <a:t>penelope_001     </a:t>
            </a:r>
            <a:r>
              <a:rPr lang="zh-CN" altLang="en-US" sz="1500" dirty="0" smtClean="0">
                <a:solidFill>
                  <a:schemeClr val="bg1"/>
                </a:solidFill>
              </a:rPr>
              <a:t>时间：</a:t>
            </a:r>
            <a:r>
              <a:rPr lang="en-US" altLang="zh-CN" sz="1500" dirty="0" smtClean="0">
                <a:solidFill>
                  <a:schemeClr val="bg1"/>
                </a:solidFill>
              </a:rPr>
              <a:t>201X</a:t>
            </a:r>
            <a:r>
              <a:rPr lang="zh-CN" altLang="en-US" sz="1500" dirty="0" smtClean="0">
                <a:solidFill>
                  <a:schemeClr val="bg1"/>
                </a:solidFill>
              </a:rPr>
              <a:t>年</a:t>
            </a:r>
            <a:r>
              <a:rPr lang="en-US" altLang="zh-CN" sz="1500" dirty="0" smtClean="0">
                <a:solidFill>
                  <a:schemeClr val="bg1"/>
                </a:solidFill>
              </a:rPr>
              <a:t>XX</a:t>
            </a:r>
            <a:r>
              <a:rPr lang="zh-CN" altLang="en-US" sz="1500" dirty="0" smtClean="0">
                <a:solidFill>
                  <a:schemeClr val="bg1"/>
                </a:solidFill>
              </a:rPr>
              <a:t>月 </a:t>
            </a:r>
            <a:r>
              <a:rPr lang="en-US" altLang="zh-CN" sz="1500" dirty="0" smtClean="0">
                <a:solidFill>
                  <a:schemeClr val="bg1"/>
                </a:solidFill>
              </a:rPr>
              <a:t>XX</a:t>
            </a:r>
            <a:r>
              <a:rPr lang="zh-CN" altLang="en-US" sz="1500" dirty="0" smtClean="0">
                <a:solidFill>
                  <a:schemeClr val="bg1"/>
                </a:solidFill>
              </a:rPr>
              <a:t>日</a:t>
            </a:r>
            <a:endParaRPr lang="zh-CN" altLang="en-US" sz="15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76265" y="2073406"/>
            <a:ext cx="4860231" cy="354328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400" dirty="0" smtClean="0">
                <a:solidFill>
                  <a:schemeClr val="bg1"/>
                </a:solidFill>
              </a:rPr>
              <a:t>精美实用、框架完整的年终总结、工作汇报、新年计划</a:t>
            </a:r>
            <a:r>
              <a:rPr lang="en-US" altLang="zh-CN" sz="1400" dirty="0" smtClean="0">
                <a:solidFill>
                  <a:schemeClr val="bg1"/>
                </a:solidFill>
              </a:rPr>
              <a:t>PPT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995936" y="2290252"/>
            <a:ext cx="5328184" cy="1177245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4800" b="1" dirty="0" smtClean="0">
                <a:solidFill>
                  <a:schemeClr val="bg1"/>
                </a:solidFill>
              </a:rPr>
              <a:t>工作总结</a:t>
            </a:r>
            <a:r>
              <a:rPr lang="en-US" altLang="zh-CN" sz="4800" b="1" dirty="0" smtClean="0">
                <a:solidFill>
                  <a:schemeClr val="bg1"/>
                </a:solidFill>
              </a:rPr>
              <a:t>PPT</a:t>
            </a:r>
            <a:r>
              <a:rPr lang="zh-CN" altLang="en-US" sz="4800" b="1" dirty="0" smtClean="0">
                <a:solidFill>
                  <a:schemeClr val="bg1"/>
                </a:solidFill>
              </a:rPr>
              <a:t>模板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63688" y="771550"/>
            <a:ext cx="33123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2016</a:t>
            </a:r>
            <a:endParaRPr lang="zh-CN" altLang="en-US" sz="8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Armik-Red Rose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5368" y="-11174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65866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45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85"/>
                            </p:stCondLst>
                            <p:childTnLst>
                              <p:par>
                                <p:cTn id="3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135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5">
                <p:cTn id="4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  <p:bldP spid="19" grpId="0" animBg="1"/>
      <p:bldP spid="19" grpId="1" animBg="1"/>
      <p:bldP spid="19" grpId="2" animBg="1"/>
      <p:bldP spid="20" grpId="0"/>
      <p:bldP spid="21" grpId="0"/>
      <p:bldP spid="22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7584" y="902742"/>
            <a:ext cx="2664296" cy="1957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7584" y="2997275"/>
            <a:ext cx="2664296" cy="1950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组合 15"/>
          <p:cNvGrpSpPr/>
          <p:nvPr/>
        </p:nvGrpSpPr>
        <p:grpSpPr>
          <a:xfrm>
            <a:off x="3491880" y="2997275"/>
            <a:ext cx="4752528" cy="1950739"/>
            <a:chOff x="3347864" y="1152444"/>
            <a:chExt cx="4752528" cy="914310"/>
          </a:xfrm>
        </p:grpSpPr>
        <p:sp>
          <p:nvSpPr>
            <p:cNvPr id="17" name="矩形 16"/>
            <p:cNvSpPr/>
            <p:nvPr/>
          </p:nvSpPr>
          <p:spPr>
            <a:xfrm>
              <a:off x="3347864" y="1152444"/>
              <a:ext cx="4752528" cy="168868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Segoe UI" pitchFamily="34" charset="0"/>
                </a:rPr>
                <a:t>团队建设情况二</a:t>
              </a:r>
              <a:endPara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Segoe UI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347864" y="1321312"/>
              <a:ext cx="4752528" cy="7454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</a:t>
              </a:r>
              <a:r>
                <a:rPr lang="en-US" altLang="zh-CN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,</a:t>
              </a: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</a:t>
              </a:r>
              <a:r>
                <a:rPr lang="en-US" altLang="zh-CN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,</a:t>
              </a: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在此框中选择粘贴，并选择只保留文字。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</p:grpSp>
      <p:sp>
        <p:nvSpPr>
          <p:cNvPr id="22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696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团队建设情况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24" name="矩形 23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494247" y="909043"/>
            <a:ext cx="4752528" cy="1950739"/>
            <a:chOff x="3347864" y="1152444"/>
            <a:chExt cx="4752528" cy="914310"/>
          </a:xfrm>
        </p:grpSpPr>
        <p:sp>
          <p:nvSpPr>
            <p:cNvPr id="27" name="矩形 26"/>
            <p:cNvSpPr/>
            <p:nvPr/>
          </p:nvSpPr>
          <p:spPr>
            <a:xfrm>
              <a:off x="3347864" y="1152444"/>
              <a:ext cx="4752528" cy="168868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Segoe UI" pitchFamily="34" charset="0"/>
                </a:rPr>
                <a:t>团队建设情况一</a:t>
              </a:r>
              <a:endPara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Segoe UI" pitchFamily="34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347864" y="1321312"/>
              <a:ext cx="4752528" cy="7454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</a:t>
              </a:r>
              <a:r>
                <a:rPr lang="zh-CN" altLang="en-US" sz="1200" dirty="0" smtClean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后</a:t>
              </a:r>
              <a:r>
                <a:rPr lang="en-US" altLang="zh-CN" sz="1200" dirty="0" smtClean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,</a:t>
              </a: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</a:t>
              </a:r>
              <a:r>
                <a:rPr lang="zh-CN" altLang="en-US" sz="1200" dirty="0" smtClean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文本</a:t>
              </a:r>
              <a:r>
                <a:rPr lang="en-US" altLang="zh-CN" sz="1200" dirty="0" smtClean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,</a:t>
              </a: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在此框中选择粘贴，并选择只保留文字。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7953570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组合 107"/>
          <p:cNvGrpSpPr/>
          <p:nvPr/>
        </p:nvGrpSpPr>
        <p:grpSpPr>
          <a:xfrm>
            <a:off x="4410665" y="966716"/>
            <a:ext cx="305878" cy="369332"/>
            <a:chOff x="4410665" y="1042808"/>
            <a:chExt cx="305878" cy="369331"/>
          </a:xfrm>
        </p:grpSpPr>
        <p:sp>
          <p:nvSpPr>
            <p:cNvPr id="109" name="椭圆 108"/>
            <p:cNvSpPr/>
            <p:nvPr/>
          </p:nvSpPr>
          <p:spPr>
            <a:xfrm>
              <a:off x="4417853" y="1095705"/>
              <a:ext cx="298690" cy="298690"/>
            </a:xfrm>
            <a:prstGeom prst="ellipse">
              <a:avLst/>
            </a:prstGeom>
            <a:solidFill>
              <a:srgbClr val="0E90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4410665" y="1042808"/>
              <a:ext cx="301686" cy="369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1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4414857" y="4083918"/>
            <a:ext cx="301686" cy="369332"/>
            <a:chOff x="4414857" y="1039439"/>
            <a:chExt cx="301686" cy="369331"/>
          </a:xfrm>
        </p:grpSpPr>
        <p:sp>
          <p:nvSpPr>
            <p:cNvPr id="112" name="椭圆 111"/>
            <p:cNvSpPr/>
            <p:nvPr/>
          </p:nvSpPr>
          <p:spPr>
            <a:xfrm>
              <a:off x="4417853" y="1095705"/>
              <a:ext cx="298690" cy="298690"/>
            </a:xfrm>
            <a:prstGeom prst="ellipse">
              <a:avLst/>
            </a:prstGeom>
            <a:solidFill>
              <a:srgbClr val="0E90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4414857" y="1039439"/>
              <a:ext cx="301686" cy="369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2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835696" y="1005279"/>
            <a:ext cx="2442281" cy="338554"/>
            <a:chOff x="1835696" y="1081371"/>
            <a:chExt cx="2442281" cy="338554"/>
          </a:xfrm>
        </p:grpSpPr>
        <p:sp>
          <p:nvSpPr>
            <p:cNvPr id="115" name="矩形 114"/>
            <p:cNvSpPr/>
            <p:nvPr/>
          </p:nvSpPr>
          <p:spPr>
            <a:xfrm>
              <a:off x="1835696" y="1095705"/>
              <a:ext cx="2442281" cy="29869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2023507" y="1081371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培训学习情况一</a:t>
              </a:r>
              <a:endParaRPr lang="zh-CN" altLang="en-US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4869182" y="4125850"/>
            <a:ext cx="2442281" cy="338554"/>
            <a:chOff x="1835696" y="1081371"/>
            <a:chExt cx="2442281" cy="338554"/>
          </a:xfrm>
        </p:grpSpPr>
        <p:sp>
          <p:nvSpPr>
            <p:cNvPr id="118" name="矩形 117"/>
            <p:cNvSpPr/>
            <p:nvPr/>
          </p:nvSpPr>
          <p:spPr>
            <a:xfrm>
              <a:off x="1835696" y="1095705"/>
              <a:ext cx="2442281" cy="29869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849335" y="1081371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培训学习情况二</a:t>
              </a:r>
              <a:endParaRPr lang="zh-CN" altLang="en-US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4822509" y="1414057"/>
            <a:ext cx="3106017" cy="2624419"/>
            <a:chOff x="4822508" y="1490148"/>
            <a:chExt cx="3106017" cy="2624419"/>
          </a:xfrm>
        </p:grpSpPr>
        <p:pic>
          <p:nvPicPr>
            <p:cNvPr id="121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939145" y="2498615"/>
              <a:ext cx="2872742" cy="1615952"/>
            </a:xfrm>
            <a:prstGeom prst="rect">
              <a:avLst/>
            </a:prstGeom>
            <a:solidFill>
              <a:schemeClr val="accent2"/>
            </a:solidFill>
            <a:ln w="38100">
              <a:noFill/>
              <a:miter lim="800000"/>
              <a:headEnd/>
              <a:tailEnd/>
            </a:ln>
            <a:extLst/>
          </p:spPr>
        </p:pic>
        <p:sp>
          <p:nvSpPr>
            <p:cNvPr id="122" name="矩形 121"/>
            <p:cNvSpPr/>
            <p:nvPr/>
          </p:nvSpPr>
          <p:spPr>
            <a:xfrm>
              <a:off x="4822508" y="1490148"/>
              <a:ext cx="310601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1245915" y="1575230"/>
            <a:ext cx="3032063" cy="2639813"/>
            <a:chOff x="1245914" y="1651322"/>
            <a:chExt cx="3032063" cy="2639812"/>
          </a:xfrm>
        </p:grpSpPr>
        <p:pic>
          <p:nvPicPr>
            <p:cNvPr id="124" name="Picture 3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245915" y="1651322"/>
              <a:ext cx="3032062" cy="1704717"/>
            </a:xfrm>
            <a:prstGeom prst="rect">
              <a:avLst/>
            </a:prstGeom>
            <a:solidFill>
              <a:schemeClr val="accent2"/>
            </a:solidFill>
            <a:ln w="38100">
              <a:noFill/>
              <a:miter lim="800000"/>
              <a:headEnd/>
              <a:tailEnd/>
            </a:ln>
            <a:extLst/>
          </p:spPr>
        </p:pic>
        <p:sp>
          <p:nvSpPr>
            <p:cNvPr id="125" name="矩形 124"/>
            <p:cNvSpPr/>
            <p:nvPr/>
          </p:nvSpPr>
          <p:spPr>
            <a:xfrm>
              <a:off x="1245914" y="3478604"/>
              <a:ext cx="3032063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0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696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培训学习情况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22" name="矩形 21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22301069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-1.46469E-6 L 8.33333E-7 0.32778 " pathEditMode="relative" rAng="0" ptsTypes="AA">
                                      <p:cBhvr>
                                        <p:cTn id="21" dur="1250" spd="-100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37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-0.27845 L 8.33333E-7 0.04934 " pathEditMode="relative" rAng="0" ptsTypes="AA">
                                      <p:cBhvr>
                                        <p:cTn id="26" dur="1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37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8" presetClass="entr" presetSubtype="12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8" presetClass="entr" presetSubtype="3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3"/>
          <p:cNvSpPr txBox="1"/>
          <p:nvPr/>
        </p:nvSpPr>
        <p:spPr>
          <a:xfrm>
            <a:off x="3773158" y="1826932"/>
            <a:ext cx="1432443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宏观环境利好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24"/>
          <p:cNvSpPr txBox="1"/>
          <p:nvPr/>
        </p:nvSpPr>
        <p:spPr>
          <a:xfrm>
            <a:off x="3773158" y="2154348"/>
            <a:ext cx="1791516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自身对目标的重视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25"/>
          <p:cNvSpPr txBox="1"/>
          <p:nvPr/>
        </p:nvSpPr>
        <p:spPr>
          <a:xfrm>
            <a:off x="3773159" y="2504490"/>
            <a:ext cx="1971052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公司给予的大力支持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707904" y="1275606"/>
            <a:ext cx="5264041" cy="530915"/>
            <a:chOff x="3707904" y="1275606"/>
            <a:chExt cx="5264041" cy="530915"/>
          </a:xfrm>
        </p:grpSpPr>
        <p:sp>
          <p:nvSpPr>
            <p:cNvPr id="4" name="TextBox 4"/>
            <p:cNvSpPr txBox="1"/>
            <p:nvPr/>
          </p:nvSpPr>
          <p:spPr>
            <a:xfrm>
              <a:off x="3707904" y="1275606"/>
              <a:ext cx="2207977" cy="530915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sz="3000" dirty="0" smtClean="0">
                  <a:solidFill>
                    <a:srgbClr val="0E90BE"/>
                  </a:solidFill>
                  <a:latin typeface="Impact" pitchFamily="34" charset="0"/>
                </a:rPr>
                <a:t>Achievement</a:t>
              </a:r>
              <a:endParaRPr lang="zh-CN" altLang="en-US" sz="3000" dirty="0">
                <a:solidFill>
                  <a:srgbClr val="0E90BE"/>
                </a:solidFill>
                <a:latin typeface="Impact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012160" y="1330628"/>
              <a:ext cx="2959785" cy="407804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zh-CN" altLang="en-US" sz="2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取得成绩的原因及经验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TextBox 23"/>
          <p:cNvSpPr txBox="1"/>
          <p:nvPr/>
        </p:nvSpPr>
        <p:spPr>
          <a:xfrm>
            <a:off x="5895604" y="1860940"/>
            <a:ext cx="1611980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自身能力的提升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Box 24"/>
          <p:cNvSpPr txBox="1"/>
          <p:nvPr/>
        </p:nvSpPr>
        <p:spPr>
          <a:xfrm>
            <a:off x="5895604" y="2188356"/>
            <a:ext cx="1611980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竞争对手的失误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25"/>
          <p:cNvSpPr txBox="1"/>
          <p:nvPr/>
        </p:nvSpPr>
        <p:spPr>
          <a:xfrm>
            <a:off x="5895605" y="2538498"/>
            <a:ext cx="1971052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对市场前瞻性的认识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1016309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2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7" grpId="0"/>
      <p:bldP spid="10" grpId="0" animBg="1"/>
      <p:bldP spid="11" grpId="0" animBg="1"/>
      <p:bldP spid="13" grpId="0"/>
      <p:bldP spid="14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43525" y="1377850"/>
            <a:ext cx="3056294" cy="3222177"/>
            <a:chOff x="3707238" y="487890"/>
            <a:chExt cx="5717080" cy="6027381"/>
          </a:xfrm>
        </p:grpSpPr>
        <p:sp>
          <p:nvSpPr>
            <p:cNvPr id="3" name="任意多边形 2"/>
            <p:cNvSpPr/>
            <p:nvPr/>
          </p:nvSpPr>
          <p:spPr>
            <a:xfrm>
              <a:off x="5825066" y="3158066"/>
              <a:ext cx="2980266" cy="2980266"/>
            </a:xfrm>
            <a:custGeom>
              <a:avLst/>
              <a:gdLst>
                <a:gd name="connsiteX0" fmla="*/ 2115406 w 2980266"/>
                <a:gd name="connsiteY0" fmla="*/ 475169 h 2980266"/>
                <a:gd name="connsiteX1" fmla="*/ 2347223 w 2980266"/>
                <a:gd name="connsiteY1" fmla="*/ 280641 h 2980266"/>
                <a:gd name="connsiteX2" fmla="*/ 2532418 w 2980266"/>
                <a:gd name="connsiteY2" fmla="*/ 436038 h 2980266"/>
                <a:gd name="connsiteX3" fmla="*/ 2381100 w 2980266"/>
                <a:gd name="connsiteY3" fmla="*/ 698113 h 2980266"/>
                <a:gd name="connsiteX4" fmla="*/ 2621526 w 2980266"/>
                <a:gd name="connsiteY4" fmla="*/ 1114543 h 2980266"/>
                <a:gd name="connsiteX5" fmla="*/ 2924149 w 2980266"/>
                <a:gd name="connsiteY5" fmla="*/ 1114535 h 2980266"/>
                <a:gd name="connsiteX6" fmla="*/ 2966129 w 2980266"/>
                <a:gd name="connsiteY6" fmla="*/ 1352617 h 2980266"/>
                <a:gd name="connsiteX7" fmla="*/ 2681754 w 2980266"/>
                <a:gd name="connsiteY7" fmla="*/ 1456113 h 2980266"/>
                <a:gd name="connsiteX8" fmla="*/ 2598255 w 2980266"/>
                <a:gd name="connsiteY8" fmla="*/ 1929659 h 2980266"/>
                <a:gd name="connsiteX9" fmla="*/ 2830082 w 2980266"/>
                <a:gd name="connsiteY9" fmla="*/ 2124176 h 2980266"/>
                <a:gd name="connsiteX10" fmla="*/ 2709205 w 2980266"/>
                <a:gd name="connsiteY10" fmla="*/ 2333542 h 2980266"/>
                <a:gd name="connsiteX11" fmla="*/ 2424835 w 2980266"/>
                <a:gd name="connsiteY11" fmla="*/ 2230031 h 2980266"/>
                <a:gd name="connsiteX12" fmla="*/ 2056481 w 2980266"/>
                <a:gd name="connsiteY12" fmla="*/ 2539116 h 2980266"/>
                <a:gd name="connsiteX13" fmla="*/ 2109039 w 2980266"/>
                <a:gd name="connsiteY13" fmla="*/ 2837141 h 2980266"/>
                <a:gd name="connsiteX14" fmla="*/ 1881863 w 2980266"/>
                <a:gd name="connsiteY14" fmla="*/ 2919826 h 2980266"/>
                <a:gd name="connsiteX15" fmla="*/ 1730559 w 2980266"/>
                <a:gd name="connsiteY15" fmla="*/ 2657743 h 2980266"/>
                <a:gd name="connsiteX16" fmla="*/ 1249707 w 2980266"/>
                <a:gd name="connsiteY16" fmla="*/ 2657743 h 2980266"/>
                <a:gd name="connsiteX17" fmla="*/ 1098403 w 2980266"/>
                <a:gd name="connsiteY17" fmla="*/ 2919826 h 2980266"/>
                <a:gd name="connsiteX18" fmla="*/ 871227 w 2980266"/>
                <a:gd name="connsiteY18" fmla="*/ 2837141 h 2980266"/>
                <a:gd name="connsiteX19" fmla="*/ 923785 w 2980266"/>
                <a:gd name="connsiteY19" fmla="*/ 2539117 h 2980266"/>
                <a:gd name="connsiteX20" fmla="*/ 555431 w 2980266"/>
                <a:gd name="connsiteY20" fmla="*/ 2230032 h 2980266"/>
                <a:gd name="connsiteX21" fmla="*/ 271061 w 2980266"/>
                <a:gd name="connsiteY21" fmla="*/ 2333542 h 2980266"/>
                <a:gd name="connsiteX22" fmla="*/ 150184 w 2980266"/>
                <a:gd name="connsiteY22" fmla="*/ 2124176 h 2980266"/>
                <a:gd name="connsiteX23" fmla="*/ 382011 w 2980266"/>
                <a:gd name="connsiteY23" fmla="*/ 1929660 h 2980266"/>
                <a:gd name="connsiteX24" fmla="*/ 298512 w 2980266"/>
                <a:gd name="connsiteY24" fmla="*/ 1456114 h 2980266"/>
                <a:gd name="connsiteX25" fmla="*/ 14137 w 2980266"/>
                <a:gd name="connsiteY25" fmla="*/ 1352617 h 2980266"/>
                <a:gd name="connsiteX26" fmla="*/ 56117 w 2980266"/>
                <a:gd name="connsiteY26" fmla="*/ 1114535 h 2980266"/>
                <a:gd name="connsiteX27" fmla="*/ 358740 w 2980266"/>
                <a:gd name="connsiteY27" fmla="*/ 1114543 h 2980266"/>
                <a:gd name="connsiteX28" fmla="*/ 599166 w 2980266"/>
                <a:gd name="connsiteY28" fmla="*/ 698113 h 2980266"/>
                <a:gd name="connsiteX29" fmla="*/ 447848 w 2980266"/>
                <a:gd name="connsiteY29" fmla="*/ 436038 h 2980266"/>
                <a:gd name="connsiteX30" fmla="*/ 633043 w 2980266"/>
                <a:gd name="connsiteY30" fmla="*/ 280641 h 2980266"/>
                <a:gd name="connsiteX31" fmla="*/ 864860 w 2980266"/>
                <a:gd name="connsiteY31" fmla="*/ 475169 h 2980266"/>
                <a:gd name="connsiteX32" fmla="*/ 1316713 w 2980266"/>
                <a:gd name="connsiteY32" fmla="*/ 310708 h 2980266"/>
                <a:gd name="connsiteX33" fmla="*/ 1369255 w 2980266"/>
                <a:gd name="connsiteY33" fmla="*/ 12681 h 2980266"/>
                <a:gd name="connsiteX34" fmla="*/ 1611011 w 2980266"/>
                <a:gd name="connsiteY34" fmla="*/ 12681 h 2980266"/>
                <a:gd name="connsiteX35" fmla="*/ 1663553 w 2980266"/>
                <a:gd name="connsiteY35" fmla="*/ 310708 h 2980266"/>
                <a:gd name="connsiteX36" fmla="*/ 2115406 w 2980266"/>
                <a:gd name="connsiteY36" fmla="*/ 475169 h 298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980266" h="2980266">
                  <a:moveTo>
                    <a:pt x="2115406" y="475169"/>
                  </a:moveTo>
                  <a:lnTo>
                    <a:pt x="2347223" y="280641"/>
                  </a:lnTo>
                  <a:lnTo>
                    <a:pt x="2532418" y="436038"/>
                  </a:lnTo>
                  <a:lnTo>
                    <a:pt x="2381100" y="698113"/>
                  </a:lnTo>
                  <a:cubicBezTo>
                    <a:pt x="2488696" y="819151"/>
                    <a:pt x="2570502" y="960843"/>
                    <a:pt x="2621526" y="1114543"/>
                  </a:cubicBezTo>
                  <a:lnTo>
                    <a:pt x="2924149" y="1114535"/>
                  </a:lnTo>
                  <a:lnTo>
                    <a:pt x="2966129" y="1352617"/>
                  </a:lnTo>
                  <a:lnTo>
                    <a:pt x="2681754" y="1456113"/>
                  </a:lnTo>
                  <a:cubicBezTo>
                    <a:pt x="2686376" y="1617995"/>
                    <a:pt x="2657965" y="1779121"/>
                    <a:pt x="2598255" y="1929659"/>
                  </a:cubicBezTo>
                  <a:lnTo>
                    <a:pt x="2830082" y="2124176"/>
                  </a:lnTo>
                  <a:lnTo>
                    <a:pt x="2709205" y="2333542"/>
                  </a:lnTo>
                  <a:lnTo>
                    <a:pt x="2424835" y="2230031"/>
                  </a:lnTo>
                  <a:cubicBezTo>
                    <a:pt x="2324320" y="2357010"/>
                    <a:pt x="2198986" y="2462178"/>
                    <a:pt x="2056481" y="2539116"/>
                  </a:cubicBezTo>
                  <a:lnTo>
                    <a:pt x="2109039" y="2837141"/>
                  </a:lnTo>
                  <a:lnTo>
                    <a:pt x="1881863" y="2919826"/>
                  </a:lnTo>
                  <a:lnTo>
                    <a:pt x="1730559" y="2657743"/>
                  </a:lnTo>
                  <a:cubicBezTo>
                    <a:pt x="1571939" y="2690405"/>
                    <a:pt x="1408327" y="2690405"/>
                    <a:pt x="1249707" y="2657743"/>
                  </a:cubicBezTo>
                  <a:lnTo>
                    <a:pt x="1098403" y="2919826"/>
                  </a:lnTo>
                  <a:lnTo>
                    <a:pt x="871227" y="2837141"/>
                  </a:lnTo>
                  <a:lnTo>
                    <a:pt x="923785" y="2539117"/>
                  </a:lnTo>
                  <a:cubicBezTo>
                    <a:pt x="781280" y="2462179"/>
                    <a:pt x="655947" y="2357011"/>
                    <a:pt x="555431" y="2230032"/>
                  </a:cubicBezTo>
                  <a:lnTo>
                    <a:pt x="271061" y="2333542"/>
                  </a:lnTo>
                  <a:lnTo>
                    <a:pt x="150184" y="2124176"/>
                  </a:lnTo>
                  <a:lnTo>
                    <a:pt x="382011" y="1929660"/>
                  </a:lnTo>
                  <a:cubicBezTo>
                    <a:pt x="322301" y="1779122"/>
                    <a:pt x="293890" y="1617995"/>
                    <a:pt x="298512" y="1456114"/>
                  </a:cubicBezTo>
                  <a:lnTo>
                    <a:pt x="14137" y="1352617"/>
                  </a:lnTo>
                  <a:lnTo>
                    <a:pt x="56117" y="1114535"/>
                  </a:lnTo>
                  <a:lnTo>
                    <a:pt x="358740" y="1114543"/>
                  </a:lnTo>
                  <a:cubicBezTo>
                    <a:pt x="409764" y="960843"/>
                    <a:pt x="491570" y="819151"/>
                    <a:pt x="599166" y="698113"/>
                  </a:cubicBezTo>
                  <a:lnTo>
                    <a:pt x="447848" y="436038"/>
                  </a:lnTo>
                  <a:lnTo>
                    <a:pt x="633043" y="280641"/>
                  </a:lnTo>
                  <a:lnTo>
                    <a:pt x="864860" y="475169"/>
                  </a:lnTo>
                  <a:cubicBezTo>
                    <a:pt x="1002743" y="390226"/>
                    <a:pt x="1156488" y="334267"/>
                    <a:pt x="1316713" y="310708"/>
                  </a:cubicBezTo>
                  <a:lnTo>
                    <a:pt x="1369255" y="12681"/>
                  </a:lnTo>
                  <a:lnTo>
                    <a:pt x="1611011" y="12681"/>
                  </a:lnTo>
                  <a:lnTo>
                    <a:pt x="1663553" y="310708"/>
                  </a:lnTo>
                  <a:cubicBezTo>
                    <a:pt x="1823778" y="334267"/>
                    <a:pt x="1977523" y="390226"/>
                    <a:pt x="2115406" y="475169"/>
                  </a:cubicBezTo>
                  <a:close/>
                </a:path>
              </a:pathLst>
            </a:custGeom>
            <a:solidFill>
              <a:srgbClr val="414455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61396" tIns="760343" rIns="661396" bIns="812465" numCol="1" spcCol="1270" anchor="ctr" anchorCtr="0">
              <a:noAutofit/>
            </a:bodyPr>
            <a:lstStyle/>
            <a:p>
              <a:pPr algn="ctr" defTabSz="163353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700"/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4091093" y="2453639"/>
              <a:ext cx="2167466" cy="2167466"/>
            </a:xfrm>
            <a:custGeom>
              <a:avLst/>
              <a:gdLst>
                <a:gd name="connsiteX0" fmla="*/ 1621800 w 2167466"/>
                <a:gd name="connsiteY0" fmla="*/ 548964 h 2167466"/>
                <a:gd name="connsiteX1" fmla="*/ 1941574 w 2167466"/>
                <a:gd name="connsiteY1" fmla="*/ 452590 h 2167466"/>
                <a:gd name="connsiteX2" fmla="*/ 2059240 w 2167466"/>
                <a:gd name="connsiteY2" fmla="*/ 656392 h 2167466"/>
                <a:gd name="connsiteX3" fmla="*/ 1815890 w 2167466"/>
                <a:gd name="connsiteY3" fmla="*/ 885138 h 2167466"/>
                <a:gd name="connsiteX4" fmla="*/ 1815890 w 2167466"/>
                <a:gd name="connsiteY4" fmla="*/ 1282328 h 2167466"/>
                <a:gd name="connsiteX5" fmla="*/ 2059240 w 2167466"/>
                <a:gd name="connsiteY5" fmla="*/ 1511074 h 2167466"/>
                <a:gd name="connsiteX6" fmla="*/ 1941574 w 2167466"/>
                <a:gd name="connsiteY6" fmla="*/ 1714876 h 2167466"/>
                <a:gd name="connsiteX7" fmla="*/ 1621800 w 2167466"/>
                <a:gd name="connsiteY7" fmla="*/ 1618502 h 2167466"/>
                <a:gd name="connsiteX8" fmla="*/ 1277823 w 2167466"/>
                <a:gd name="connsiteY8" fmla="*/ 1817097 h 2167466"/>
                <a:gd name="connsiteX9" fmla="*/ 1201398 w 2167466"/>
                <a:gd name="connsiteY9" fmla="*/ 2142217 h 2167466"/>
                <a:gd name="connsiteX10" fmla="*/ 966068 w 2167466"/>
                <a:gd name="connsiteY10" fmla="*/ 2142217 h 2167466"/>
                <a:gd name="connsiteX11" fmla="*/ 889643 w 2167466"/>
                <a:gd name="connsiteY11" fmla="*/ 1817097 h 2167466"/>
                <a:gd name="connsiteX12" fmla="*/ 545666 w 2167466"/>
                <a:gd name="connsiteY12" fmla="*/ 1618502 h 2167466"/>
                <a:gd name="connsiteX13" fmla="*/ 225892 w 2167466"/>
                <a:gd name="connsiteY13" fmla="*/ 1714876 h 2167466"/>
                <a:gd name="connsiteX14" fmla="*/ 108226 w 2167466"/>
                <a:gd name="connsiteY14" fmla="*/ 1511074 h 2167466"/>
                <a:gd name="connsiteX15" fmla="*/ 351576 w 2167466"/>
                <a:gd name="connsiteY15" fmla="*/ 1282328 h 2167466"/>
                <a:gd name="connsiteX16" fmla="*/ 351576 w 2167466"/>
                <a:gd name="connsiteY16" fmla="*/ 885138 h 2167466"/>
                <a:gd name="connsiteX17" fmla="*/ 108226 w 2167466"/>
                <a:gd name="connsiteY17" fmla="*/ 656392 h 2167466"/>
                <a:gd name="connsiteX18" fmla="*/ 225892 w 2167466"/>
                <a:gd name="connsiteY18" fmla="*/ 452590 h 2167466"/>
                <a:gd name="connsiteX19" fmla="*/ 545666 w 2167466"/>
                <a:gd name="connsiteY19" fmla="*/ 548964 h 2167466"/>
                <a:gd name="connsiteX20" fmla="*/ 889643 w 2167466"/>
                <a:gd name="connsiteY20" fmla="*/ 350369 h 2167466"/>
                <a:gd name="connsiteX21" fmla="*/ 966068 w 2167466"/>
                <a:gd name="connsiteY21" fmla="*/ 25249 h 2167466"/>
                <a:gd name="connsiteX22" fmla="*/ 1201398 w 2167466"/>
                <a:gd name="connsiteY22" fmla="*/ 25249 h 2167466"/>
                <a:gd name="connsiteX23" fmla="*/ 1277823 w 2167466"/>
                <a:gd name="connsiteY23" fmla="*/ 350369 h 2167466"/>
                <a:gd name="connsiteX24" fmla="*/ 1621800 w 2167466"/>
                <a:gd name="connsiteY24" fmla="*/ 548964 h 2167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67466" h="2167466">
                  <a:moveTo>
                    <a:pt x="1621800" y="548964"/>
                  </a:moveTo>
                  <a:lnTo>
                    <a:pt x="1941574" y="452590"/>
                  </a:lnTo>
                  <a:lnTo>
                    <a:pt x="2059240" y="656392"/>
                  </a:lnTo>
                  <a:lnTo>
                    <a:pt x="1815890" y="885138"/>
                  </a:lnTo>
                  <a:cubicBezTo>
                    <a:pt x="1851165" y="1015185"/>
                    <a:pt x="1851165" y="1152281"/>
                    <a:pt x="1815890" y="1282328"/>
                  </a:cubicBezTo>
                  <a:lnTo>
                    <a:pt x="2059240" y="1511074"/>
                  </a:lnTo>
                  <a:lnTo>
                    <a:pt x="1941574" y="1714876"/>
                  </a:lnTo>
                  <a:lnTo>
                    <a:pt x="1621800" y="1618502"/>
                  </a:lnTo>
                  <a:cubicBezTo>
                    <a:pt x="1526813" y="1714075"/>
                    <a:pt x="1408085" y="1782623"/>
                    <a:pt x="1277823" y="1817097"/>
                  </a:cubicBezTo>
                  <a:lnTo>
                    <a:pt x="1201398" y="2142217"/>
                  </a:lnTo>
                  <a:lnTo>
                    <a:pt x="966068" y="2142217"/>
                  </a:lnTo>
                  <a:lnTo>
                    <a:pt x="889643" y="1817097"/>
                  </a:lnTo>
                  <a:cubicBezTo>
                    <a:pt x="759381" y="1782622"/>
                    <a:pt x="640653" y="1714074"/>
                    <a:pt x="545666" y="1618502"/>
                  </a:cubicBezTo>
                  <a:lnTo>
                    <a:pt x="225892" y="1714876"/>
                  </a:lnTo>
                  <a:lnTo>
                    <a:pt x="108226" y="1511074"/>
                  </a:lnTo>
                  <a:lnTo>
                    <a:pt x="351576" y="1282328"/>
                  </a:lnTo>
                  <a:cubicBezTo>
                    <a:pt x="316301" y="1152281"/>
                    <a:pt x="316301" y="1015185"/>
                    <a:pt x="351576" y="885138"/>
                  </a:cubicBezTo>
                  <a:lnTo>
                    <a:pt x="108226" y="656392"/>
                  </a:lnTo>
                  <a:lnTo>
                    <a:pt x="225892" y="452590"/>
                  </a:lnTo>
                  <a:lnTo>
                    <a:pt x="545666" y="548964"/>
                  </a:lnTo>
                  <a:cubicBezTo>
                    <a:pt x="640653" y="453391"/>
                    <a:pt x="759381" y="384843"/>
                    <a:pt x="889643" y="350369"/>
                  </a:cubicBezTo>
                  <a:lnTo>
                    <a:pt x="966068" y="25249"/>
                  </a:lnTo>
                  <a:lnTo>
                    <a:pt x="1201398" y="25249"/>
                  </a:lnTo>
                  <a:lnTo>
                    <a:pt x="1277823" y="350369"/>
                  </a:lnTo>
                  <a:cubicBezTo>
                    <a:pt x="1408085" y="384844"/>
                    <a:pt x="1526813" y="453392"/>
                    <a:pt x="1621800" y="548964"/>
                  </a:cubicBezTo>
                  <a:close/>
                </a:path>
              </a:pathLst>
            </a:custGeom>
            <a:solidFill>
              <a:srgbClr val="414455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6306" tIns="589604" rIns="586306" bIns="5896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/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5066452" y="719665"/>
              <a:ext cx="2600961" cy="2600961"/>
            </a:xfrm>
            <a:custGeom>
              <a:avLst/>
              <a:gdLst>
                <a:gd name="connsiteX0" fmla="*/ 1589033 w 2123675"/>
                <a:gd name="connsiteY0" fmla="*/ 537873 h 2123675"/>
                <a:gd name="connsiteX1" fmla="*/ 1902347 w 2123675"/>
                <a:gd name="connsiteY1" fmla="*/ 443446 h 2123675"/>
                <a:gd name="connsiteX2" fmla="*/ 2017635 w 2123675"/>
                <a:gd name="connsiteY2" fmla="*/ 643130 h 2123675"/>
                <a:gd name="connsiteX3" fmla="*/ 1779202 w 2123675"/>
                <a:gd name="connsiteY3" fmla="*/ 867255 h 2123675"/>
                <a:gd name="connsiteX4" fmla="*/ 1779202 w 2123675"/>
                <a:gd name="connsiteY4" fmla="*/ 1256420 h 2123675"/>
                <a:gd name="connsiteX5" fmla="*/ 2017635 w 2123675"/>
                <a:gd name="connsiteY5" fmla="*/ 1480545 h 2123675"/>
                <a:gd name="connsiteX6" fmla="*/ 1902347 w 2123675"/>
                <a:gd name="connsiteY6" fmla="*/ 1680229 h 2123675"/>
                <a:gd name="connsiteX7" fmla="*/ 1589033 w 2123675"/>
                <a:gd name="connsiteY7" fmla="*/ 1585802 h 2123675"/>
                <a:gd name="connsiteX8" fmla="*/ 1252006 w 2123675"/>
                <a:gd name="connsiteY8" fmla="*/ 1780385 h 2123675"/>
                <a:gd name="connsiteX9" fmla="*/ 1177125 w 2123675"/>
                <a:gd name="connsiteY9" fmla="*/ 2098936 h 2123675"/>
                <a:gd name="connsiteX10" fmla="*/ 946550 w 2123675"/>
                <a:gd name="connsiteY10" fmla="*/ 2098936 h 2123675"/>
                <a:gd name="connsiteX11" fmla="*/ 871669 w 2123675"/>
                <a:gd name="connsiteY11" fmla="*/ 1780385 h 2123675"/>
                <a:gd name="connsiteX12" fmla="*/ 534642 w 2123675"/>
                <a:gd name="connsiteY12" fmla="*/ 1585802 h 2123675"/>
                <a:gd name="connsiteX13" fmla="*/ 221328 w 2123675"/>
                <a:gd name="connsiteY13" fmla="*/ 1680229 h 2123675"/>
                <a:gd name="connsiteX14" fmla="*/ 106040 w 2123675"/>
                <a:gd name="connsiteY14" fmla="*/ 1480545 h 2123675"/>
                <a:gd name="connsiteX15" fmla="*/ 344473 w 2123675"/>
                <a:gd name="connsiteY15" fmla="*/ 1256420 h 2123675"/>
                <a:gd name="connsiteX16" fmla="*/ 344473 w 2123675"/>
                <a:gd name="connsiteY16" fmla="*/ 867255 h 2123675"/>
                <a:gd name="connsiteX17" fmla="*/ 106040 w 2123675"/>
                <a:gd name="connsiteY17" fmla="*/ 643130 h 2123675"/>
                <a:gd name="connsiteX18" fmla="*/ 221328 w 2123675"/>
                <a:gd name="connsiteY18" fmla="*/ 443446 h 2123675"/>
                <a:gd name="connsiteX19" fmla="*/ 534642 w 2123675"/>
                <a:gd name="connsiteY19" fmla="*/ 537873 h 2123675"/>
                <a:gd name="connsiteX20" fmla="*/ 871669 w 2123675"/>
                <a:gd name="connsiteY20" fmla="*/ 343290 h 2123675"/>
                <a:gd name="connsiteX21" fmla="*/ 946550 w 2123675"/>
                <a:gd name="connsiteY21" fmla="*/ 24739 h 2123675"/>
                <a:gd name="connsiteX22" fmla="*/ 1177125 w 2123675"/>
                <a:gd name="connsiteY22" fmla="*/ 24739 h 2123675"/>
                <a:gd name="connsiteX23" fmla="*/ 1252006 w 2123675"/>
                <a:gd name="connsiteY23" fmla="*/ 343290 h 2123675"/>
                <a:gd name="connsiteX24" fmla="*/ 1589033 w 2123675"/>
                <a:gd name="connsiteY24" fmla="*/ 537873 h 2123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23675" h="2123675">
                  <a:moveTo>
                    <a:pt x="1366897" y="537190"/>
                  </a:moveTo>
                  <a:lnTo>
                    <a:pt x="1594045" y="396507"/>
                  </a:lnTo>
                  <a:lnTo>
                    <a:pt x="1727168" y="529630"/>
                  </a:lnTo>
                  <a:lnTo>
                    <a:pt x="1586485" y="756778"/>
                  </a:lnTo>
                  <a:cubicBezTo>
                    <a:pt x="1640670" y="849967"/>
                    <a:pt x="1669056" y="955907"/>
                    <a:pt x="1668725" y="1063703"/>
                  </a:cubicBezTo>
                  <a:lnTo>
                    <a:pt x="1904134" y="1190078"/>
                  </a:lnTo>
                  <a:lnTo>
                    <a:pt x="1855408" y="1371927"/>
                  </a:lnTo>
                  <a:lnTo>
                    <a:pt x="1588350" y="1363666"/>
                  </a:lnTo>
                  <a:cubicBezTo>
                    <a:pt x="1534739" y="1457186"/>
                    <a:pt x="1457186" y="1534739"/>
                    <a:pt x="1363666" y="1588351"/>
                  </a:cubicBezTo>
                  <a:lnTo>
                    <a:pt x="1371926" y="1855408"/>
                  </a:lnTo>
                  <a:lnTo>
                    <a:pt x="1190078" y="1904134"/>
                  </a:lnTo>
                  <a:lnTo>
                    <a:pt x="1063703" y="1668725"/>
                  </a:lnTo>
                  <a:cubicBezTo>
                    <a:pt x="955907" y="1669057"/>
                    <a:pt x="849967" y="1640670"/>
                    <a:pt x="756778" y="1586485"/>
                  </a:cubicBezTo>
                  <a:lnTo>
                    <a:pt x="529630" y="1727168"/>
                  </a:lnTo>
                  <a:lnTo>
                    <a:pt x="396507" y="1594045"/>
                  </a:lnTo>
                  <a:lnTo>
                    <a:pt x="537190" y="1366897"/>
                  </a:lnTo>
                  <a:cubicBezTo>
                    <a:pt x="483005" y="1273708"/>
                    <a:pt x="454619" y="1167768"/>
                    <a:pt x="454950" y="1059972"/>
                  </a:cubicBezTo>
                  <a:lnTo>
                    <a:pt x="219541" y="933597"/>
                  </a:lnTo>
                  <a:lnTo>
                    <a:pt x="268267" y="751748"/>
                  </a:lnTo>
                  <a:lnTo>
                    <a:pt x="535325" y="760009"/>
                  </a:lnTo>
                  <a:cubicBezTo>
                    <a:pt x="588936" y="666489"/>
                    <a:pt x="666489" y="588936"/>
                    <a:pt x="760009" y="535324"/>
                  </a:cubicBezTo>
                  <a:lnTo>
                    <a:pt x="751749" y="268267"/>
                  </a:lnTo>
                  <a:lnTo>
                    <a:pt x="933597" y="219541"/>
                  </a:lnTo>
                  <a:lnTo>
                    <a:pt x="1059972" y="454950"/>
                  </a:lnTo>
                  <a:cubicBezTo>
                    <a:pt x="1167768" y="454618"/>
                    <a:pt x="1273708" y="483005"/>
                    <a:pt x="1366897" y="537190"/>
                  </a:cubicBezTo>
                  <a:close/>
                </a:path>
              </a:pathLst>
            </a:custGeom>
            <a:solidFill>
              <a:srgbClr val="414455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46337" tIns="746337" rIns="746338" bIns="746338" numCol="1" spcCol="1270" anchor="ctr" anchorCtr="0">
              <a:noAutofit/>
            </a:bodyPr>
            <a:lstStyle/>
            <a:p>
              <a:pPr algn="ctr" defTabSz="110013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500"/>
            </a:p>
          </p:txBody>
        </p:sp>
        <p:sp>
          <p:nvSpPr>
            <p:cNvPr id="6" name="环形箭头 5"/>
            <p:cNvSpPr/>
            <p:nvPr/>
          </p:nvSpPr>
          <p:spPr>
            <a:xfrm>
              <a:off x="5609577" y="2700530"/>
              <a:ext cx="3814741" cy="3814741"/>
            </a:xfrm>
            <a:prstGeom prst="circularArrow">
              <a:avLst>
                <a:gd name="adj1" fmla="val 4688"/>
                <a:gd name="adj2" fmla="val 299029"/>
                <a:gd name="adj3" fmla="val 2539295"/>
                <a:gd name="adj4" fmla="val 15812321"/>
                <a:gd name="adj5" fmla="val 5469"/>
              </a:avLst>
            </a:prstGeom>
            <a:solidFill>
              <a:srgbClr val="414455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形状 6"/>
            <p:cNvSpPr/>
            <p:nvPr/>
          </p:nvSpPr>
          <p:spPr>
            <a:xfrm>
              <a:off x="3707238" y="1968806"/>
              <a:ext cx="2771648" cy="2771648"/>
            </a:xfrm>
            <a:prstGeom prst="leftCircularArrow">
              <a:avLst>
                <a:gd name="adj1" fmla="val 6452"/>
                <a:gd name="adj2" fmla="val 429999"/>
                <a:gd name="adj3" fmla="val 10489124"/>
                <a:gd name="adj4" fmla="val 14837806"/>
                <a:gd name="adj5" fmla="val 7527"/>
              </a:avLst>
            </a:prstGeom>
            <a:solidFill>
              <a:srgbClr val="414455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环形箭头 7"/>
            <p:cNvSpPr/>
            <p:nvPr/>
          </p:nvSpPr>
          <p:spPr>
            <a:xfrm>
              <a:off x="4813867" y="487890"/>
              <a:ext cx="2988394" cy="2988394"/>
            </a:xfrm>
            <a:prstGeom prst="circularArrow">
              <a:avLst>
                <a:gd name="adj1" fmla="val 5984"/>
                <a:gd name="adj2" fmla="val 394124"/>
                <a:gd name="adj3" fmla="val 13313824"/>
                <a:gd name="adj4" fmla="val 10508221"/>
                <a:gd name="adj5" fmla="val 6981"/>
              </a:avLst>
            </a:prstGeom>
            <a:solidFill>
              <a:srgbClr val="414455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9" name="组合 8"/>
          <p:cNvGrpSpPr/>
          <p:nvPr/>
        </p:nvGrpSpPr>
        <p:grpSpPr>
          <a:xfrm>
            <a:off x="1026578" y="1237620"/>
            <a:ext cx="3562578" cy="890693"/>
            <a:chOff x="544923" y="2418093"/>
            <a:chExt cx="4750103" cy="1187591"/>
          </a:xfrm>
        </p:grpSpPr>
        <p:sp>
          <p:nvSpPr>
            <p:cNvPr id="10" name="矩形 9"/>
            <p:cNvSpPr/>
            <p:nvPr/>
          </p:nvSpPr>
          <p:spPr>
            <a:xfrm>
              <a:off x="544923" y="2787425"/>
              <a:ext cx="4750103" cy="8182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  <p:sp>
          <p:nvSpPr>
            <p:cNvPr id="11" name="文本框 26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宏观环境</a:t>
              </a:r>
              <a:r>
                <a:rPr lang="zh-CN" altLang="en-US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  <a:endPara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026578" y="2368699"/>
            <a:ext cx="3562578" cy="890693"/>
            <a:chOff x="544923" y="2418093"/>
            <a:chExt cx="4750103" cy="1187591"/>
          </a:xfrm>
        </p:grpSpPr>
        <p:sp>
          <p:nvSpPr>
            <p:cNvPr id="14" name="矩形 13"/>
            <p:cNvSpPr/>
            <p:nvPr/>
          </p:nvSpPr>
          <p:spPr>
            <a:xfrm>
              <a:off x="544923" y="2787425"/>
              <a:ext cx="4750103" cy="8182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  <p:sp>
          <p:nvSpPr>
            <p:cNvPr id="15" name="文本框 30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宏观环境</a:t>
              </a:r>
              <a:r>
                <a:rPr lang="zh-CN" altLang="en-US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  <a:endPara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026578" y="3432509"/>
            <a:ext cx="3562578" cy="890693"/>
            <a:chOff x="544923" y="2418093"/>
            <a:chExt cx="4750103" cy="1187591"/>
          </a:xfrm>
        </p:grpSpPr>
        <p:sp>
          <p:nvSpPr>
            <p:cNvPr id="18" name="矩形 17"/>
            <p:cNvSpPr/>
            <p:nvPr/>
          </p:nvSpPr>
          <p:spPr>
            <a:xfrm>
              <a:off x="544923" y="2787425"/>
              <a:ext cx="4750103" cy="8182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  <p:sp>
          <p:nvSpPr>
            <p:cNvPr id="19" name="文本框 34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宏观环境</a:t>
              </a:r>
              <a:r>
                <a:rPr lang="zh-CN" altLang="en-US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三</a:t>
              </a:r>
              <a:endPara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1" name="Freeform 7"/>
          <p:cNvSpPr>
            <a:spLocks noChangeAspect="1" noEditPoints="1"/>
          </p:cNvSpPr>
          <p:nvPr/>
        </p:nvSpPr>
        <p:spPr bwMode="auto">
          <a:xfrm>
            <a:off x="6960821" y="3363904"/>
            <a:ext cx="579557" cy="432923"/>
          </a:xfrm>
          <a:custGeom>
            <a:avLst/>
            <a:gdLst>
              <a:gd name="T0" fmla="*/ 485 w 527"/>
              <a:gd name="T1" fmla="*/ 294 h 394"/>
              <a:gd name="T2" fmla="*/ 42 w 527"/>
              <a:gd name="T3" fmla="*/ 294 h 394"/>
              <a:gd name="T4" fmla="*/ 9 w 527"/>
              <a:gd name="T5" fmla="*/ 359 h 394"/>
              <a:gd name="T6" fmla="*/ 518 w 527"/>
              <a:gd name="T7" fmla="*/ 359 h 394"/>
              <a:gd name="T8" fmla="*/ 485 w 527"/>
              <a:gd name="T9" fmla="*/ 294 h 394"/>
              <a:gd name="T10" fmla="*/ 208 w 527"/>
              <a:gd name="T11" fmla="*/ 343 h 394"/>
              <a:gd name="T12" fmla="*/ 222 w 527"/>
              <a:gd name="T13" fmla="*/ 317 h 394"/>
              <a:gd name="T14" fmla="*/ 307 w 527"/>
              <a:gd name="T15" fmla="*/ 317 h 394"/>
              <a:gd name="T16" fmla="*/ 319 w 527"/>
              <a:gd name="T17" fmla="*/ 343 h 394"/>
              <a:gd name="T18" fmla="*/ 208 w 527"/>
              <a:gd name="T19" fmla="*/ 343 h 394"/>
              <a:gd name="T20" fmla="*/ 478 w 527"/>
              <a:gd name="T21" fmla="*/ 280 h 394"/>
              <a:gd name="T22" fmla="*/ 478 w 527"/>
              <a:gd name="T23" fmla="*/ 278 h 394"/>
              <a:gd name="T24" fmla="*/ 478 w 527"/>
              <a:gd name="T25" fmla="*/ 277 h 394"/>
              <a:gd name="T26" fmla="*/ 478 w 527"/>
              <a:gd name="T27" fmla="*/ 12 h 394"/>
              <a:gd name="T28" fmla="*/ 465 w 527"/>
              <a:gd name="T29" fmla="*/ 0 h 394"/>
              <a:gd name="T30" fmla="*/ 62 w 527"/>
              <a:gd name="T31" fmla="*/ 0 h 394"/>
              <a:gd name="T32" fmla="*/ 49 w 527"/>
              <a:gd name="T33" fmla="*/ 12 h 394"/>
              <a:gd name="T34" fmla="*/ 49 w 527"/>
              <a:gd name="T35" fmla="*/ 277 h 394"/>
              <a:gd name="T36" fmla="*/ 50 w 527"/>
              <a:gd name="T37" fmla="*/ 278 h 394"/>
              <a:gd name="T38" fmla="*/ 49 w 527"/>
              <a:gd name="T39" fmla="*/ 280 h 394"/>
              <a:gd name="T40" fmla="*/ 49 w 527"/>
              <a:gd name="T41" fmla="*/ 280 h 394"/>
              <a:gd name="T42" fmla="*/ 478 w 527"/>
              <a:gd name="T43" fmla="*/ 280 h 394"/>
              <a:gd name="T44" fmla="*/ 447 w 527"/>
              <a:gd name="T45" fmla="*/ 259 h 394"/>
              <a:gd name="T46" fmla="*/ 80 w 527"/>
              <a:gd name="T47" fmla="*/ 259 h 394"/>
              <a:gd name="T48" fmla="*/ 80 w 527"/>
              <a:gd name="T49" fmla="*/ 30 h 394"/>
              <a:gd name="T50" fmla="*/ 447 w 527"/>
              <a:gd name="T51" fmla="*/ 30 h 394"/>
              <a:gd name="T52" fmla="*/ 447 w 527"/>
              <a:gd name="T53" fmla="*/ 259 h 394"/>
              <a:gd name="T54" fmla="*/ 526 w 527"/>
              <a:gd name="T55" fmla="*/ 373 h 394"/>
              <a:gd name="T56" fmla="*/ 1 w 527"/>
              <a:gd name="T57" fmla="*/ 373 h 394"/>
              <a:gd name="T58" fmla="*/ 0 w 527"/>
              <a:gd name="T59" fmla="*/ 376 h 394"/>
              <a:gd name="T60" fmla="*/ 12 w 527"/>
              <a:gd name="T61" fmla="*/ 394 h 394"/>
              <a:gd name="T62" fmla="*/ 515 w 527"/>
              <a:gd name="T63" fmla="*/ 394 h 394"/>
              <a:gd name="T64" fmla="*/ 527 w 527"/>
              <a:gd name="T65" fmla="*/ 376 h 394"/>
              <a:gd name="T66" fmla="*/ 526 w 527"/>
              <a:gd name="T67" fmla="*/ 373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27" h="394">
                <a:moveTo>
                  <a:pt x="485" y="294"/>
                </a:moveTo>
                <a:cubicBezTo>
                  <a:pt x="42" y="294"/>
                  <a:pt x="42" y="294"/>
                  <a:pt x="42" y="294"/>
                </a:cubicBezTo>
                <a:cubicBezTo>
                  <a:pt x="9" y="359"/>
                  <a:pt x="9" y="359"/>
                  <a:pt x="9" y="359"/>
                </a:cubicBezTo>
                <a:cubicBezTo>
                  <a:pt x="518" y="359"/>
                  <a:pt x="518" y="359"/>
                  <a:pt x="518" y="359"/>
                </a:cubicBezTo>
                <a:lnTo>
                  <a:pt x="485" y="294"/>
                </a:lnTo>
                <a:close/>
                <a:moveTo>
                  <a:pt x="208" y="343"/>
                </a:moveTo>
                <a:cubicBezTo>
                  <a:pt x="222" y="317"/>
                  <a:pt x="222" y="317"/>
                  <a:pt x="222" y="317"/>
                </a:cubicBezTo>
                <a:cubicBezTo>
                  <a:pt x="307" y="317"/>
                  <a:pt x="307" y="317"/>
                  <a:pt x="307" y="317"/>
                </a:cubicBezTo>
                <a:cubicBezTo>
                  <a:pt x="319" y="343"/>
                  <a:pt x="319" y="343"/>
                  <a:pt x="319" y="343"/>
                </a:cubicBezTo>
                <a:lnTo>
                  <a:pt x="208" y="343"/>
                </a:lnTo>
                <a:close/>
                <a:moveTo>
                  <a:pt x="478" y="280"/>
                </a:moveTo>
                <a:cubicBezTo>
                  <a:pt x="478" y="279"/>
                  <a:pt x="478" y="279"/>
                  <a:pt x="478" y="278"/>
                </a:cubicBezTo>
                <a:cubicBezTo>
                  <a:pt x="478" y="278"/>
                  <a:pt x="478" y="278"/>
                  <a:pt x="478" y="277"/>
                </a:cubicBezTo>
                <a:cubicBezTo>
                  <a:pt x="478" y="12"/>
                  <a:pt x="478" y="12"/>
                  <a:pt x="478" y="12"/>
                </a:cubicBezTo>
                <a:cubicBezTo>
                  <a:pt x="478" y="5"/>
                  <a:pt x="472" y="0"/>
                  <a:pt x="465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55" y="0"/>
                  <a:pt x="49" y="5"/>
                  <a:pt x="49" y="12"/>
                </a:cubicBezTo>
                <a:cubicBezTo>
                  <a:pt x="49" y="277"/>
                  <a:pt x="49" y="277"/>
                  <a:pt x="49" y="277"/>
                </a:cubicBezTo>
                <a:cubicBezTo>
                  <a:pt x="49" y="278"/>
                  <a:pt x="50" y="278"/>
                  <a:pt x="50" y="278"/>
                </a:cubicBezTo>
                <a:cubicBezTo>
                  <a:pt x="50" y="279"/>
                  <a:pt x="49" y="279"/>
                  <a:pt x="49" y="280"/>
                </a:cubicBezTo>
                <a:cubicBezTo>
                  <a:pt x="49" y="280"/>
                  <a:pt x="49" y="280"/>
                  <a:pt x="49" y="280"/>
                </a:cubicBezTo>
                <a:cubicBezTo>
                  <a:pt x="478" y="280"/>
                  <a:pt x="478" y="280"/>
                  <a:pt x="478" y="280"/>
                </a:cubicBezTo>
                <a:close/>
                <a:moveTo>
                  <a:pt x="447" y="259"/>
                </a:moveTo>
                <a:cubicBezTo>
                  <a:pt x="80" y="259"/>
                  <a:pt x="80" y="259"/>
                  <a:pt x="80" y="259"/>
                </a:cubicBezTo>
                <a:cubicBezTo>
                  <a:pt x="80" y="30"/>
                  <a:pt x="80" y="30"/>
                  <a:pt x="80" y="30"/>
                </a:cubicBezTo>
                <a:cubicBezTo>
                  <a:pt x="447" y="30"/>
                  <a:pt x="447" y="30"/>
                  <a:pt x="447" y="30"/>
                </a:cubicBezTo>
                <a:lnTo>
                  <a:pt x="447" y="259"/>
                </a:lnTo>
                <a:close/>
                <a:moveTo>
                  <a:pt x="526" y="373"/>
                </a:moveTo>
                <a:cubicBezTo>
                  <a:pt x="1" y="373"/>
                  <a:pt x="1" y="373"/>
                  <a:pt x="1" y="373"/>
                </a:cubicBezTo>
                <a:cubicBezTo>
                  <a:pt x="0" y="376"/>
                  <a:pt x="0" y="376"/>
                  <a:pt x="0" y="376"/>
                </a:cubicBezTo>
                <a:cubicBezTo>
                  <a:pt x="0" y="382"/>
                  <a:pt x="6" y="394"/>
                  <a:pt x="12" y="394"/>
                </a:cubicBezTo>
                <a:cubicBezTo>
                  <a:pt x="515" y="394"/>
                  <a:pt x="515" y="394"/>
                  <a:pt x="515" y="394"/>
                </a:cubicBezTo>
                <a:cubicBezTo>
                  <a:pt x="521" y="394"/>
                  <a:pt x="527" y="382"/>
                  <a:pt x="527" y="376"/>
                </a:cubicBezTo>
                <a:lnTo>
                  <a:pt x="526" y="3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defTabSz="783731">
              <a:defRPr/>
            </a:pPr>
            <a:endParaRPr lang="zh-CN" altLang="en-US" sz="1800" kern="0">
              <a:solidFill>
                <a:srgbClr val="464646"/>
              </a:solidFill>
              <a:latin typeface="Segoe UI"/>
              <a:ea typeface="微软雅黑"/>
            </a:endParaRPr>
          </a:p>
        </p:txBody>
      </p:sp>
      <p:grpSp>
        <p:nvGrpSpPr>
          <p:cNvPr id="22" name="Group 10"/>
          <p:cNvGrpSpPr>
            <a:grpSpLocks noChangeAspect="1"/>
          </p:cNvGrpSpPr>
          <p:nvPr/>
        </p:nvGrpSpPr>
        <p:grpSpPr bwMode="auto">
          <a:xfrm>
            <a:off x="5840028" y="2702269"/>
            <a:ext cx="563579" cy="563578"/>
            <a:chOff x="6494" y="821"/>
            <a:chExt cx="381" cy="381"/>
          </a:xfrm>
          <a:solidFill>
            <a:schemeClr val="bg1"/>
          </a:solidFill>
        </p:grpSpPr>
        <p:sp>
          <p:nvSpPr>
            <p:cNvPr id="23" name="Freeform 11"/>
            <p:cNvSpPr>
              <a:spLocks/>
            </p:cNvSpPr>
            <p:nvPr/>
          </p:nvSpPr>
          <p:spPr bwMode="auto">
            <a:xfrm>
              <a:off x="6494" y="844"/>
              <a:ext cx="362" cy="358"/>
            </a:xfrm>
            <a:custGeom>
              <a:avLst/>
              <a:gdLst>
                <a:gd name="T0" fmla="*/ 47 w 95"/>
                <a:gd name="T1" fmla="*/ 0 h 94"/>
                <a:gd name="T2" fmla="*/ 0 w 95"/>
                <a:gd name="T3" fmla="*/ 47 h 94"/>
                <a:gd name="T4" fmla="*/ 47 w 95"/>
                <a:gd name="T5" fmla="*/ 94 h 94"/>
                <a:gd name="T6" fmla="*/ 95 w 95"/>
                <a:gd name="T7" fmla="*/ 47 h 94"/>
                <a:gd name="T8" fmla="*/ 47 w 95"/>
                <a:gd name="T9" fmla="*/ 47 h 94"/>
                <a:gd name="T10" fmla="*/ 47 w 95"/>
                <a:gd name="T1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4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21" y="94"/>
                    <a:pt x="47" y="94"/>
                  </a:cubicBezTo>
                  <a:cubicBezTo>
                    <a:pt x="73" y="94"/>
                    <a:pt x="95" y="73"/>
                    <a:pt x="95" y="47"/>
                  </a:cubicBezTo>
                  <a:cubicBezTo>
                    <a:pt x="47" y="47"/>
                    <a:pt x="47" y="47"/>
                    <a:pt x="47" y="47"/>
                  </a:cubicBezTo>
                  <a:lnTo>
                    <a:pt x="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2"/>
            <p:cNvSpPr>
              <a:spLocks/>
            </p:cNvSpPr>
            <p:nvPr/>
          </p:nvSpPr>
          <p:spPr bwMode="auto">
            <a:xfrm>
              <a:off x="6696" y="821"/>
              <a:ext cx="179" cy="179"/>
            </a:xfrm>
            <a:custGeom>
              <a:avLst/>
              <a:gdLst>
                <a:gd name="T0" fmla="*/ 0 w 47"/>
                <a:gd name="T1" fmla="*/ 0 h 47"/>
                <a:gd name="T2" fmla="*/ 0 w 47"/>
                <a:gd name="T3" fmla="*/ 47 h 47"/>
                <a:gd name="T4" fmla="*/ 47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cubicBezTo>
                    <a:pt x="0" y="47"/>
                    <a:pt x="0" y="47"/>
                    <a:pt x="0" y="47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7" y="21"/>
                    <a:pt x="26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547973" y="1882433"/>
            <a:ext cx="415050" cy="580690"/>
            <a:chOff x="8239035" y="2834443"/>
            <a:chExt cx="553400" cy="774253"/>
          </a:xfrm>
        </p:grpSpPr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8315191" y="2834443"/>
              <a:ext cx="309701" cy="142158"/>
            </a:xfrm>
            <a:custGeom>
              <a:avLst/>
              <a:gdLst>
                <a:gd name="T0" fmla="*/ 43 w 50"/>
                <a:gd name="T1" fmla="*/ 22 h 23"/>
                <a:gd name="T2" fmla="*/ 50 w 50"/>
                <a:gd name="T3" fmla="*/ 0 h 23"/>
                <a:gd name="T4" fmla="*/ 15 w 50"/>
                <a:gd name="T5" fmla="*/ 0 h 23"/>
                <a:gd name="T6" fmla="*/ 20 w 50"/>
                <a:gd name="T7" fmla="*/ 21 h 23"/>
                <a:gd name="T8" fmla="*/ 0 w 50"/>
                <a:gd name="T9" fmla="*/ 11 h 23"/>
                <a:gd name="T10" fmla="*/ 1 w 50"/>
                <a:gd name="T11" fmla="*/ 14 h 23"/>
                <a:gd name="T12" fmla="*/ 19 w 50"/>
                <a:gd name="T13" fmla="*/ 23 h 23"/>
                <a:gd name="T14" fmla="*/ 20 w 50"/>
                <a:gd name="T15" fmla="*/ 22 h 23"/>
                <a:gd name="T16" fmla="*/ 43 w 50"/>
                <a:gd name="T1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3">
                  <a:moveTo>
                    <a:pt x="43" y="22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7" y="17"/>
                    <a:pt x="8" y="8"/>
                    <a:pt x="0" y="1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8" y="11"/>
                    <a:pt x="16" y="20"/>
                    <a:pt x="19" y="23"/>
                  </a:cubicBezTo>
                  <a:cubicBezTo>
                    <a:pt x="20" y="22"/>
                    <a:pt x="20" y="22"/>
                    <a:pt x="20" y="22"/>
                  </a:cubicBezTo>
                  <a:lnTo>
                    <a:pt x="43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7" name="Freeform 11"/>
            <p:cNvSpPr>
              <a:spLocks noEditPoints="1"/>
            </p:cNvSpPr>
            <p:nvPr/>
          </p:nvSpPr>
          <p:spPr bwMode="auto">
            <a:xfrm>
              <a:off x="8239035" y="2976601"/>
              <a:ext cx="553400" cy="632095"/>
            </a:xfrm>
            <a:custGeom>
              <a:avLst/>
              <a:gdLst>
                <a:gd name="T0" fmla="*/ 58 w 89"/>
                <a:gd name="T1" fmla="*/ 2 h 103"/>
                <a:gd name="T2" fmla="*/ 58 w 89"/>
                <a:gd name="T3" fmla="*/ 2 h 103"/>
                <a:gd name="T4" fmla="*/ 30 w 89"/>
                <a:gd name="T5" fmla="*/ 2 h 103"/>
                <a:gd name="T6" fmla="*/ 31 w 89"/>
                <a:gd name="T7" fmla="*/ 0 h 103"/>
                <a:gd name="T8" fmla="*/ 16 w 89"/>
                <a:gd name="T9" fmla="*/ 0 h 103"/>
                <a:gd name="T10" fmla="*/ 14 w 89"/>
                <a:gd name="T11" fmla="*/ 2 h 103"/>
                <a:gd name="T12" fmla="*/ 22 w 89"/>
                <a:gd name="T13" fmla="*/ 5 h 103"/>
                <a:gd name="T14" fmla="*/ 27 w 89"/>
                <a:gd name="T15" fmla="*/ 4 h 103"/>
                <a:gd name="T16" fmla="*/ 0 w 89"/>
                <a:gd name="T17" fmla="*/ 58 h 103"/>
                <a:gd name="T18" fmla="*/ 45 w 89"/>
                <a:gd name="T19" fmla="*/ 103 h 103"/>
                <a:gd name="T20" fmla="*/ 89 w 89"/>
                <a:gd name="T21" fmla="*/ 58 h 103"/>
                <a:gd name="T22" fmla="*/ 58 w 89"/>
                <a:gd name="T23" fmla="*/ 2 h 103"/>
                <a:gd name="T24" fmla="*/ 57 w 89"/>
                <a:gd name="T25" fmla="*/ 73 h 103"/>
                <a:gd name="T26" fmla="*/ 49 w 89"/>
                <a:gd name="T27" fmla="*/ 77 h 103"/>
                <a:gd name="T28" fmla="*/ 49 w 89"/>
                <a:gd name="T29" fmla="*/ 84 h 103"/>
                <a:gd name="T30" fmla="*/ 41 w 89"/>
                <a:gd name="T31" fmla="*/ 84 h 103"/>
                <a:gd name="T32" fmla="*/ 41 w 89"/>
                <a:gd name="T33" fmla="*/ 77 h 103"/>
                <a:gd name="T34" fmla="*/ 32 w 89"/>
                <a:gd name="T35" fmla="*/ 73 h 103"/>
                <a:gd name="T36" fmla="*/ 27 w 89"/>
                <a:gd name="T37" fmla="*/ 63 h 103"/>
                <a:gd name="T38" fmla="*/ 27 w 89"/>
                <a:gd name="T39" fmla="*/ 61 h 103"/>
                <a:gd name="T40" fmla="*/ 34 w 89"/>
                <a:gd name="T41" fmla="*/ 61 h 103"/>
                <a:gd name="T42" fmla="*/ 34 w 89"/>
                <a:gd name="T43" fmla="*/ 62 h 103"/>
                <a:gd name="T44" fmla="*/ 37 w 89"/>
                <a:gd name="T45" fmla="*/ 69 h 103"/>
                <a:gd name="T46" fmla="*/ 45 w 89"/>
                <a:gd name="T47" fmla="*/ 71 h 103"/>
                <a:gd name="T48" fmla="*/ 52 w 89"/>
                <a:gd name="T49" fmla="*/ 69 h 103"/>
                <a:gd name="T50" fmla="*/ 55 w 89"/>
                <a:gd name="T51" fmla="*/ 62 h 103"/>
                <a:gd name="T52" fmla="*/ 52 w 89"/>
                <a:gd name="T53" fmla="*/ 56 h 103"/>
                <a:gd name="T54" fmla="*/ 43 w 89"/>
                <a:gd name="T55" fmla="*/ 53 h 103"/>
                <a:gd name="T56" fmla="*/ 32 w 89"/>
                <a:gd name="T57" fmla="*/ 48 h 103"/>
                <a:gd name="T58" fmla="*/ 29 w 89"/>
                <a:gd name="T59" fmla="*/ 39 h 103"/>
                <a:gd name="T60" fmla="*/ 33 w 89"/>
                <a:gd name="T61" fmla="*/ 29 h 103"/>
                <a:gd name="T62" fmla="*/ 41 w 89"/>
                <a:gd name="T63" fmla="*/ 25 h 103"/>
                <a:gd name="T64" fmla="*/ 41 w 89"/>
                <a:gd name="T65" fmla="*/ 19 h 103"/>
                <a:gd name="T66" fmla="*/ 49 w 89"/>
                <a:gd name="T67" fmla="*/ 19 h 103"/>
                <a:gd name="T68" fmla="*/ 49 w 89"/>
                <a:gd name="T69" fmla="*/ 25 h 103"/>
                <a:gd name="T70" fmla="*/ 57 w 89"/>
                <a:gd name="T71" fmla="*/ 29 h 103"/>
                <a:gd name="T72" fmla="*/ 62 w 89"/>
                <a:gd name="T73" fmla="*/ 39 h 103"/>
                <a:gd name="T74" fmla="*/ 62 w 89"/>
                <a:gd name="T75" fmla="*/ 40 h 103"/>
                <a:gd name="T76" fmla="*/ 54 w 89"/>
                <a:gd name="T77" fmla="*/ 40 h 103"/>
                <a:gd name="T78" fmla="*/ 54 w 89"/>
                <a:gd name="T79" fmla="*/ 39 h 103"/>
                <a:gd name="T80" fmla="*/ 52 w 89"/>
                <a:gd name="T81" fmla="*/ 33 h 103"/>
                <a:gd name="T82" fmla="*/ 45 w 89"/>
                <a:gd name="T83" fmla="*/ 31 h 103"/>
                <a:gd name="T84" fmla="*/ 38 w 89"/>
                <a:gd name="T85" fmla="*/ 33 h 103"/>
                <a:gd name="T86" fmla="*/ 36 w 89"/>
                <a:gd name="T87" fmla="*/ 39 h 103"/>
                <a:gd name="T88" fmla="*/ 38 w 89"/>
                <a:gd name="T89" fmla="*/ 43 h 103"/>
                <a:gd name="T90" fmla="*/ 46 w 89"/>
                <a:gd name="T91" fmla="*/ 47 h 103"/>
                <a:gd name="T92" fmla="*/ 58 w 89"/>
                <a:gd name="T93" fmla="*/ 52 h 103"/>
                <a:gd name="T94" fmla="*/ 63 w 89"/>
                <a:gd name="T95" fmla="*/ 62 h 103"/>
                <a:gd name="T96" fmla="*/ 57 w 89"/>
                <a:gd name="T97" fmla="*/ 7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9" h="103">
                  <a:moveTo>
                    <a:pt x="58" y="2"/>
                  </a:moveTo>
                  <a:cubicBezTo>
                    <a:pt x="58" y="2"/>
                    <a:pt x="58" y="2"/>
                    <a:pt x="58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2"/>
                    <a:pt x="20" y="3"/>
                    <a:pt x="16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6" y="4"/>
                    <a:pt x="19" y="5"/>
                    <a:pt x="22" y="5"/>
                  </a:cubicBezTo>
                  <a:cubicBezTo>
                    <a:pt x="24" y="5"/>
                    <a:pt x="26" y="4"/>
                    <a:pt x="27" y="4"/>
                  </a:cubicBezTo>
                  <a:cubicBezTo>
                    <a:pt x="11" y="15"/>
                    <a:pt x="0" y="40"/>
                    <a:pt x="0" y="58"/>
                  </a:cubicBezTo>
                  <a:cubicBezTo>
                    <a:pt x="0" y="83"/>
                    <a:pt x="20" y="103"/>
                    <a:pt x="45" y="103"/>
                  </a:cubicBezTo>
                  <a:cubicBezTo>
                    <a:pt x="69" y="103"/>
                    <a:pt x="89" y="83"/>
                    <a:pt x="89" y="58"/>
                  </a:cubicBezTo>
                  <a:cubicBezTo>
                    <a:pt x="89" y="38"/>
                    <a:pt x="76" y="11"/>
                    <a:pt x="58" y="2"/>
                  </a:cubicBezTo>
                  <a:close/>
                  <a:moveTo>
                    <a:pt x="57" y="73"/>
                  </a:moveTo>
                  <a:cubicBezTo>
                    <a:pt x="55" y="75"/>
                    <a:pt x="52" y="76"/>
                    <a:pt x="49" y="77"/>
                  </a:cubicBezTo>
                  <a:cubicBezTo>
                    <a:pt x="49" y="84"/>
                    <a:pt x="49" y="84"/>
                    <a:pt x="49" y="84"/>
                  </a:cubicBezTo>
                  <a:cubicBezTo>
                    <a:pt x="41" y="84"/>
                    <a:pt x="41" y="84"/>
                    <a:pt x="41" y="84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37" y="76"/>
                    <a:pt x="34" y="75"/>
                    <a:pt x="32" y="73"/>
                  </a:cubicBezTo>
                  <a:cubicBezTo>
                    <a:pt x="28" y="70"/>
                    <a:pt x="27" y="67"/>
                    <a:pt x="27" y="63"/>
                  </a:cubicBezTo>
                  <a:cubicBezTo>
                    <a:pt x="27" y="61"/>
                    <a:pt x="27" y="61"/>
                    <a:pt x="27" y="61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5"/>
                    <a:pt x="35" y="67"/>
                    <a:pt x="37" y="69"/>
                  </a:cubicBezTo>
                  <a:cubicBezTo>
                    <a:pt x="39" y="70"/>
                    <a:pt x="41" y="71"/>
                    <a:pt x="45" y="71"/>
                  </a:cubicBezTo>
                  <a:cubicBezTo>
                    <a:pt x="48" y="71"/>
                    <a:pt x="50" y="70"/>
                    <a:pt x="52" y="69"/>
                  </a:cubicBezTo>
                  <a:cubicBezTo>
                    <a:pt x="54" y="67"/>
                    <a:pt x="55" y="65"/>
                    <a:pt x="55" y="62"/>
                  </a:cubicBezTo>
                  <a:cubicBezTo>
                    <a:pt x="55" y="60"/>
                    <a:pt x="54" y="58"/>
                    <a:pt x="52" y="56"/>
                  </a:cubicBezTo>
                  <a:cubicBezTo>
                    <a:pt x="51" y="55"/>
                    <a:pt x="48" y="54"/>
                    <a:pt x="43" y="53"/>
                  </a:cubicBezTo>
                  <a:cubicBezTo>
                    <a:pt x="38" y="52"/>
                    <a:pt x="35" y="50"/>
                    <a:pt x="32" y="48"/>
                  </a:cubicBezTo>
                  <a:cubicBezTo>
                    <a:pt x="30" y="45"/>
                    <a:pt x="29" y="42"/>
                    <a:pt x="29" y="39"/>
                  </a:cubicBezTo>
                  <a:cubicBezTo>
                    <a:pt x="29" y="35"/>
                    <a:pt x="30" y="31"/>
                    <a:pt x="33" y="29"/>
                  </a:cubicBezTo>
                  <a:cubicBezTo>
                    <a:pt x="35" y="27"/>
                    <a:pt x="38" y="26"/>
                    <a:pt x="41" y="25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52" y="25"/>
                    <a:pt x="55" y="27"/>
                    <a:pt x="57" y="29"/>
                  </a:cubicBezTo>
                  <a:cubicBezTo>
                    <a:pt x="60" y="31"/>
                    <a:pt x="62" y="35"/>
                    <a:pt x="62" y="39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6"/>
                    <a:pt x="53" y="34"/>
                    <a:pt x="52" y="33"/>
                  </a:cubicBezTo>
                  <a:cubicBezTo>
                    <a:pt x="50" y="32"/>
                    <a:pt x="48" y="31"/>
                    <a:pt x="45" y="31"/>
                  </a:cubicBezTo>
                  <a:cubicBezTo>
                    <a:pt x="42" y="31"/>
                    <a:pt x="40" y="32"/>
                    <a:pt x="38" y="33"/>
                  </a:cubicBezTo>
                  <a:cubicBezTo>
                    <a:pt x="37" y="34"/>
                    <a:pt x="36" y="36"/>
                    <a:pt x="36" y="39"/>
                  </a:cubicBezTo>
                  <a:cubicBezTo>
                    <a:pt x="36" y="41"/>
                    <a:pt x="37" y="42"/>
                    <a:pt x="38" y="43"/>
                  </a:cubicBezTo>
                  <a:cubicBezTo>
                    <a:pt x="40" y="45"/>
                    <a:pt x="42" y="46"/>
                    <a:pt x="46" y="47"/>
                  </a:cubicBezTo>
                  <a:cubicBezTo>
                    <a:pt x="52" y="48"/>
                    <a:pt x="56" y="50"/>
                    <a:pt x="58" y="52"/>
                  </a:cubicBezTo>
                  <a:cubicBezTo>
                    <a:pt x="61" y="55"/>
                    <a:pt x="63" y="58"/>
                    <a:pt x="63" y="62"/>
                  </a:cubicBezTo>
                  <a:cubicBezTo>
                    <a:pt x="63" y="66"/>
                    <a:pt x="61" y="70"/>
                    <a:pt x="57" y="7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28" name="文本框 43"/>
          <p:cNvSpPr txBox="1"/>
          <p:nvPr/>
        </p:nvSpPr>
        <p:spPr>
          <a:xfrm>
            <a:off x="6081721" y="1153420"/>
            <a:ext cx="754052" cy="4385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400" b="1" dirty="0">
                <a:solidFill>
                  <a:srgbClr val="4144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45%</a:t>
            </a:r>
            <a:endParaRPr lang="zh-CN" altLang="en-US" sz="2400" b="1" dirty="0">
              <a:solidFill>
                <a:srgbClr val="41445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文本框 44"/>
          <p:cNvSpPr txBox="1"/>
          <p:nvPr/>
        </p:nvSpPr>
        <p:spPr>
          <a:xfrm>
            <a:off x="4873287" y="3117548"/>
            <a:ext cx="754052" cy="4385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400" b="1" dirty="0">
                <a:solidFill>
                  <a:srgbClr val="4144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68%</a:t>
            </a:r>
            <a:endParaRPr lang="zh-CN" altLang="en-US" sz="2400" b="1" dirty="0">
              <a:solidFill>
                <a:srgbClr val="41445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文本框 45"/>
          <p:cNvSpPr txBox="1"/>
          <p:nvPr/>
        </p:nvSpPr>
        <p:spPr>
          <a:xfrm>
            <a:off x="7605212" y="4256947"/>
            <a:ext cx="754052" cy="4385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400" b="1" dirty="0">
                <a:solidFill>
                  <a:srgbClr val="4144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75%</a:t>
            </a:r>
            <a:endParaRPr lang="zh-CN" altLang="en-US" sz="2400" b="1" dirty="0">
              <a:solidFill>
                <a:srgbClr val="41445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696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宏观环境利好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3" name="矩形 32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5587539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50"/>
                            </p:stCondLst>
                            <p:childTnLst>
                              <p:par>
                                <p:cTn id="1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4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5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1154146" y="984464"/>
            <a:ext cx="7162269" cy="1545453"/>
            <a:chOff x="2954339" y="1292764"/>
            <a:chExt cx="7162269" cy="1545453"/>
          </a:xfrm>
        </p:grpSpPr>
        <p:sp>
          <p:nvSpPr>
            <p:cNvPr id="17" name="矩形 16"/>
            <p:cNvSpPr>
              <a:spLocks noChangeArrowheads="1"/>
            </p:cNvSpPr>
            <p:nvPr/>
          </p:nvSpPr>
          <p:spPr bwMode="auto">
            <a:xfrm>
              <a:off x="2954339" y="1637888"/>
              <a:ext cx="7162269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您的内容打在这里，或者通过复制您的文本后您的内容打在这里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just">
                <a:lnSpc>
                  <a:spcPct val="150000"/>
                </a:lnSpc>
              </a:pP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963100" y="1292764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latin typeface="微软雅黑" pitchFamily="34" charset="-122"/>
                  <a:ea typeface="微软雅黑" pitchFamily="34" charset="-122"/>
                </a:rPr>
                <a:t>点击添加标题</a:t>
              </a:r>
              <a:endParaRPr lang="zh-CN" altLang="en-US" sz="16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62908" y="2393477"/>
            <a:ext cx="6907149" cy="2122489"/>
            <a:chOff x="1162907" y="2401888"/>
            <a:chExt cx="6907149" cy="2122489"/>
          </a:xfrm>
          <a:solidFill>
            <a:srgbClr val="0066FF"/>
          </a:solidFill>
        </p:grpSpPr>
        <p:grpSp>
          <p:nvGrpSpPr>
            <p:cNvPr id="20" name="组合 19"/>
            <p:cNvGrpSpPr/>
            <p:nvPr/>
          </p:nvGrpSpPr>
          <p:grpSpPr>
            <a:xfrm>
              <a:off x="1162907" y="2401888"/>
              <a:ext cx="6907149" cy="2122489"/>
              <a:chOff x="1162907" y="2300288"/>
              <a:chExt cx="6907149" cy="2122489"/>
            </a:xfrm>
            <a:grpFill/>
          </p:grpSpPr>
          <p:sp>
            <p:nvSpPr>
              <p:cNvPr id="22" name="任意多边形 21"/>
              <p:cNvSpPr/>
              <p:nvPr/>
            </p:nvSpPr>
            <p:spPr>
              <a:xfrm>
                <a:off x="7967663" y="3529013"/>
                <a:ext cx="102393" cy="130968"/>
              </a:xfrm>
              <a:custGeom>
                <a:avLst/>
                <a:gdLst>
                  <a:gd name="connsiteX0" fmla="*/ 102393 w 102393"/>
                  <a:gd name="connsiteY0" fmla="*/ 130968 h 130968"/>
                  <a:gd name="connsiteX1" fmla="*/ 0 w 102393"/>
                  <a:gd name="connsiteY1" fmla="*/ 130968 h 130968"/>
                  <a:gd name="connsiteX2" fmla="*/ 0 w 102393"/>
                  <a:gd name="connsiteY2" fmla="*/ 0 h 130968"/>
                  <a:gd name="connsiteX3" fmla="*/ 102393 w 102393"/>
                  <a:gd name="connsiteY3" fmla="*/ 130968 h 13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393" h="130968">
                    <a:moveTo>
                      <a:pt x="102393" y="130968"/>
                    </a:moveTo>
                    <a:lnTo>
                      <a:pt x="0" y="130968"/>
                    </a:lnTo>
                    <a:lnTo>
                      <a:pt x="0" y="0"/>
                    </a:lnTo>
                    <a:lnTo>
                      <a:pt x="102393" y="130968"/>
                    </a:lnTo>
                    <a:close/>
                  </a:path>
                </a:pathLst>
              </a:custGeom>
              <a:solidFill>
                <a:srgbClr val="686C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162907" y="2300288"/>
                <a:ext cx="6840760" cy="2122489"/>
                <a:chOff x="1162907" y="2300288"/>
                <a:chExt cx="6840760" cy="2122489"/>
              </a:xfrm>
              <a:grpFill/>
            </p:grpSpPr>
            <p:sp>
              <p:nvSpPr>
                <p:cNvPr id="24" name="任意多边形 23"/>
                <p:cNvSpPr/>
                <p:nvPr/>
              </p:nvSpPr>
              <p:spPr>
                <a:xfrm>
                  <a:off x="6657975" y="2300288"/>
                  <a:ext cx="114300" cy="71437"/>
                </a:xfrm>
                <a:custGeom>
                  <a:avLst/>
                  <a:gdLst>
                    <a:gd name="connsiteX0" fmla="*/ 19050 w 114300"/>
                    <a:gd name="connsiteY0" fmla="*/ 0 h 71437"/>
                    <a:gd name="connsiteX1" fmla="*/ 0 w 114300"/>
                    <a:gd name="connsiteY1" fmla="*/ 71437 h 71437"/>
                    <a:gd name="connsiteX2" fmla="*/ 114300 w 114300"/>
                    <a:gd name="connsiteY2" fmla="*/ 71437 h 71437"/>
                    <a:gd name="connsiteX3" fmla="*/ 19050 w 114300"/>
                    <a:gd name="connsiteY3" fmla="*/ 0 h 71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300" h="71437">
                      <a:moveTo>
                        <a:pt x="19050" y="0"/>
                      </a:moveTo>
                      <a:lnTo>
                        <a:pt x="0" y="71437"/>
                      </a:lnTo>
                      <a:lnTo>
                        <a:pt x="114300" y="71437"/>
                      </a:lnTo>
                      <a:lnTo>
                        <a:pt x="19050" y="0"/>
                      </a:lnTo>
                      <a:close/>
                    </a:path>
                  </a:pathLst>
                </a:custGeom>
                <a:solidFill>
                  <a:srgbClr val="686C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1162907" y="2359707"/>
                  <a:ext cx="6840760" cy="2063070"/>
                </a:xfrm>
                <a:prstGeom prst="rect">
                  <a:avLst/>
                </a:prstGeom>
                <a:solidFill>
                  <a:srgbClr val="4144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</p:grpSp>
        <p:sp>
          <p:nvSpPr>
            <p:cNvPr id="21" name="矩形 20"/>
            <p:cNvSpPr>
              <a:spLocks noChangeArrowheads="1"/>
            </p:cNvSpPr>
            <p:nvPr/>
          </p:nvSpPr>
          <p:spPr bwMode="auto">
            <a:xfrm>
              <a:off x="1410341" y="2753434"/>
              <a:ext cx="4942928" cy="1477328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您的内容打在这里，或者通过复制您的文本后您的内容打在这里</a:t>
              </a:r>
              <a:endParaRPr lang="zh-CN" altLang="zh-CN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660232" y="2393477"/>
            <a:ext cx="1396955" cy="1358900"/>
            <a:chOff x="6919459" y="2300288"/>
            <a:chExt cx="1396955" cy="1358900"/>
          </a:xfrm>
        </p:grpSpPr>
        <p:sp>
          <p:nvSpPr>
            <p:cNvPr id="27" name="任意多边形 26"/>
            <p:cNvSpPr/>
            <p:nvPr/>
          </p:nvSpPr>
          <p:spPr>
            <a:xfrm>
              <a:off x="6919459" y="2300288"/>
              <a:ext cx="1396955" cy="1358900"/>
            </a:xfrm>
            <a:custGeom>
              <a:avLst/>
              <a:gdLst>
                <a:gd name="connsiteX0" fmla="*/ 0 w 1319348"/>
                <a:gd name="connsiteY0" fmla="*/ 0 h 1293223"/>
                <a:gd name="connsiteX1" fmla="*/ 1319348 w 1319348"/>
                <a:gd name="connsiteY1" fmla="*/ 1293223 h 1293223"/>
                <a:gd name="connsiteX2" fmla="*/ 1319348 w 1319348"/>
                <a:gd name="connsiteY2" fmla="*/ 391886 h 1293223"/>
                <a:gd name="connsiteX3" fmla="*/ 927463 w 1319348"/>
                <a:gd name="connsiteY3" fmla="*/ 13063 h 1293223"/>
                <a:gd name="connsiteX4" fmla="*/ 0 w 1319348"/>
                <a:gd name="connsiteY4" fmla="*/ 0 h 1293223"/>
                <a:gd name="connsiteX0" fmla="*/ 0 w 1319348"/>
                <a:gd name="connsiteY0" fmla="*/ 5987 h 1299210"/>
                <a:gd name="connsiteX1" fmla="*/ 1319348 w 1319348"/>
                <a:gd name="connsiteY1" fmla="*/ 1299210 h 1299210"/>
                <a:gd name="connsiteX2" fmla="*/ 1319348 w 1319348"/>
                <a:gd name="connsiteY2" fmla="*/ 397873 h 1299210"/>
                <a:gd name="connsiteX3" fmla="*/ 908413 w 1319348"/>
                <a:gd name="connsiteY3" fmla="*/ 0 h 1299210"/>
                <a:gd name="connsiteX4" fmla="*/ 0 w 1319348"/>
                <a:gd name="connsiteY4" fmla="*/ 5987 h 1299210"/>
                <a:gd name="connsiteX0" fmla="*/ 0 w 1333635"/>
                <a:gd name="connsiteY0" fmla="*/ 1225 h 1299210"/>
                <a:gd name="connsiteX1" fmla="*/ 1333635 w 1333635"/>
                <a:gd name="connsiteY1" fmla="*/ 1299210 h 1299210"/>
                <a:gd name="connsiteX2" fmla="*/ 1333635 w 1333635"/>
                <a:gd name="connsiteY2" fmla="*/ 397873 h 1299210"/>
                <a:gd name="connsiteX3" fmla="*/ 922700 w 1333635"/>
                <a:gd name="connsiteY3" fmla="*/ 0 h 1299210"/>
                <a:gd name="connsiteX4" fmla="*/ 0 w 1333635"/>
                <a:gd name="connsiteY4" fmla="*/ 1225 h 1299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635" h="1299210">
                  <a:moveTo>
                    <a:pt x="0" y="1225"/>
                  </a:moveTo>
                  <a:lnTo>
                    <a:pt x="1333635" y="1299210"/>
                  </a:lnTo>
                  <a:lnTo>
                    <a:pt x="1333635" y="397873"/>
                  </a:lnTo>
                  <a:lnTo>
                    <a:pt x="922700" y="0"/>
                  </a:lnTo>
                  <a:lnTo>
                    <a:pt x="0" y="1225"/>
                  </a:lnTo>
                  <a:close/>
                </a:path>
              </a:pathLst>
            </a:custGeom>
            <a:solidFill>
              <a:srgbClr val="686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2637414">
              <a:off x="7160398" y="2597343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</a:p>
          </p:txBody>
        </p:sp>
      </p:grpSp>
      <p:sp>
        <p:nvSpPr>
          <p:cNvPr id="15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自身对目标的重视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0" name="矩形 2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6623263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30"/>
                            </p:stCondLst>
                            <p:childTnLst>
                              <p:par>
                                <p:cTn id="18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/>
          <p:cNvSpPr/>
          <p:nvPr/>
        </p:nvSpPr>
        <p:spPr>
          <a:xfrm>
            <a:off x="3349699" y="1534589"/>
            <a:ext cx="2400300" cy="2400300"/>
          </a:xfrm>
          <a:prstGeom prst="ellipse">
            <a:avLst/>
          </a:prstGeom>
          <a:solidFill>
            <a:srgbClr val="414455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984646" y="1169536"/>
            <a:ext cx="3130406" cy="3130406"/>
          </a:xfrm>
          <a:prstGeom prst="ellipse">
            <a:avLst/>
          </a:prstGeom>
          <a:noFill/>
          <a:ln w="3175">
            <a:solidFill>
              <a:srgbClr val="414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171423" y="1319685"/>
            <a:ext cx="2865073" cy="1123955"/>
            <a:chOff x="544923" y="2418093"/>
            <a:chExt cx="3820097" cy="1498607"/>
          </a:xfrm>
        </p:grpSpPr>
        <p:sp>
          <p:nvSpPr>
            <p:cNvPr id="18" name="矩形 17"/>
            <p:cNvSpPr/>
            <p:nvPr/>
          </p:nvSpPr>
          <p:spPr>
            <a:xfrm>
              <a:off x="544924" y="2729109"/>
              <a:ext cx="3820096" cy="11875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文本框 17"/>
            <p:cNvSpPr txBox="1"/>
            <p:nvPr/>
          </p:nvSpPr>
          <p:spPr>
            <a:xfrm>
              <a:off x="544923" y="2418093"/>
              <a:ext cx="12721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 smtClean="0"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zh-CN" altLang="en-US" sz="15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8609" y="2477598"/>
            <a:ext cx="2865072" cy="1093685"/>
            <a:chOff x="449775" y="2458453"/>
            <a:chExt cx="3820096" cy="1458247"/>
          </a:xfrm>
        </p:grpSpPr>
        <p:sp>
          <p:nvSpPr>
            <p:cNvPr id="22" name="矩形 21"/>
            <p:cNvSpPr/>
            <p:nvPr/>
          </p:nvSpPr>
          <p:spPr>
            <a:xfrm>
              <a:off x="449775" y="2729109"/>
              <a:ext cx="3820096" cy="11875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文本框 24"/>
            <p:cNvSpPr txBox="1"/>
            <p:nvPr/>
          </p:nvSpPr>
          <p:spPr>
            <a:xfrm>
              <a:off x="2512785" y="2458453"/>
              <a:ext cx="12721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 smtClean="0"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zh-CN" altLang="en-US" sz="15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706887" y="1891777"/>
            <a:ext cx="1685925" cy="1685925"/>
            <a:chOff x="4862685" y="2533650"/>
            <a:chExt cx="2247900" cy="2247900"/>
          </a:xfrm>
        </p:grpSpPr>
        <p:sp>
          <p:nvSpPr>
            <p:cNvPr id="26" name="椭圆 25"/>
            <p:cNvSpPr/>
            <p:nvPr/>
          </p:nvSpPr>
          <p:spPr>
            <a:xfrm>
              <a:off x="4862685" y="2533650"/>
              <a:ext cx="2247900" cy="224790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Freeform 7"/>
            <p:cNvSpPr>
              <a:spLocks noChangeAspect="1" noEditPoints="1"/>
            </p:cNvSpPr>
            <p:nvPr/>
          </p:nvSpPr>
          <p:spPr bwMode="auto">
            <a:xfrm>
              <a:off x="5600263" y="3172305"/>
              <a:ext cx="772742" cy="577230"/>
            </a:xfrm>
            <a:custGeom>
              <a:avLst/>
              <a:gdLst>
                <a:gd name="T0" fmla="*/ 485 w 527"/>
                <a:gd name="T1" fmla="*/ 294 h 394"/>
                <a:gd name="T2" fmla="*/ 42 w 527"/>
                <a:gd name="T3" fmla="*/ 294 h 394"/>
                <a:gd name="T4" fmla="*/ 9 w 527"/>
                <a:gd name="T5" fmla="*/ 359 h 394"/>
                <a:gd name="T6" fmla="*/ 518 w 527"/>
                <a:gd name="T7" fmla="*/ 359 h 394"/>
                <a:gd name="T8" fmla="*/ 485 w 527"/>
                <a:gd name="T9" fmla="*/ 294 h 394"/>
                <a:gd name="T10" fmla="*/ 208 w 527"/>
                <a:gd name="T11" fmla="*/ 343 h 394"/>
                <a:gd name="T12" fmla="*/ 222 w 527"/>
                <a:gd name="T13" fmla="*/ 317 h 394"/>
                <a:gd name="T14" fmla="*/ 307 w 527"/>
                <a:gd name="T15" fmla="*/ 317 h 394"/>
                <a:gd name="T16" fmla="*/ 319 w 527"/>
                <a:gd name="T17" fmla="*/ 343 h 394"/>
                <a:gd name="T18" fmla="*/ 208 w 527"/>
                <a:gd name="T19" fmla="*/ 343 h 394"/>
                <a:gd name="T20" fmla="*/ 478 w 527"/>
                <a:gd name="T21" fmla="*/ 280 h 394"/>
                <a:gd name="T22" fmla="*/ 478 w 527"/>
                <a:gd name="T23" fmla="*/ 278 h 394"/>
                <a:gd name="T24" fmla="*/ 478 w 527"/>
                <a:gd name="T25" fmla="*/ 277 h 394"/>
                <a:gd name="T26" fmla="*/ 478 w 527"/>
                <a:gd name="T27" fmla="*/ 12 h 394"/>
                <a:gd name="T28" fmla="*/ 465 w 527"/>
                <a:gd name="T29" fmla="*/ 0 h 394"/>
                <a:gd name="T30" fmla="*/ 62 w 527"/>
                <a:gd name="T31" fmla="*/ 0 h 394"/>
                <a:gd name="T32" fmla="*/ 49 w 527"/>
                <a:gd name="T33" fmla="*/ 12 h 394"/>
                <a:gd name="T34" fmla="*/ 49 w 527"/>
                <a:gd name="T35" fmla="*/ 277 h 394"/>
                <a:gd name="T36" fmla="*/ 50 w 527"/>
                <a:gd name="T37" fmla="*/ 278 h 394"/>
                <a:gd name="T38" fmla="*/ 49 w 527"/>
                <a:gd name="T39" fmla="*/ 280 h 394"/>
                <a:gd name="T40" fmla="*/ 49 w 527"/>
                <a:gd name="T41" fmla="*/ 280 h 394"/>
                <a:gd name="T42" fmla="*/ 478 w 527"/>
                <a:gd name="T43" fmla="*/ 280 h 394"/>
                <a:gd name="T44" fmla="*/ 447 w 527"/>
                <a:gd name="T45" fmla="*/ 259 h 394"/>
                <a:gd name="T46" fmla="*/ 80 w 527"/>
                <a:gd name="T47" fmla="*/ 259 h 394"/>
                <a:gd name="T48" fmla="*/ 80 w 527"/>
                <a:gd name="T49" fmla="*/ 30 h 394"/>
                <a:gd name="T50" fmla="*/ 447 w 527"/>
                <a:gd name="T51" fmla="*/ 30 h 394"/>
                <a:gd name="T52" fmla="*/ 447 w 527"/>
                <a:gd name="T53" fmla="*/ 259 h 394"/>
                <a:gd name="T54" fmla="*/ 526 w 527"/>
                <a:gd name="T55" fmla="*/ 373 h 394"/>
                <a:gd name="T56" fmla="*/ 1 w 527"/>
                <a:gd name="T57" fmla="*/ 373 h 394"/>
                <a:gd name="T58" fmla="*/ 0 w 527"/>
                <a:gd name="T59" fmla="*/ 376 h 394"/>
                <a:gd name="T60" fmla="*/ 12 w 527"/>
                <a:gd name="T61" fmla="*/ 394 h 394"/>
                <a:gd name="T62" fmla="*/ 515 w 527"/>
                <a:gd name="T63" fmla="*/ 394 h 394"/>
                <a:gd name="T64" fmla="*/ 527 w 527"/>
                <a:gd name="T65" fmla="*/ 376 h 394"/>
                <a:gd name="T66" fmla="*/ 526 w 527"/>
                <a:gd name="T67" fmla="*/ 37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7" h="394">
                  <a:moveTo>
                    <a:pt x="485" y="294"/>
                  </a:moveTo>
                  <a:cubicBezTo>
                    <a:pt x="42" y="294"/>
                    <a:pt x="42" y="294"/>
                    <a:pt x="42" y="294"/>
                  </a:cubicBezTo>
                  <a:cubicBezTo>
                    <a:pt x="9" y="359"/>
                    <a:pt x="9" y="359"/>
                    <a:pt x="9" y="359"/>
                  </a:cubicBezTo>
                  <a:cubicBezTo>
                    <a:pt x="518" y="359"/>
                    <a:pt x="518" y="359"/>
                    <a:pt x="518" y="359"/>
                  </a:cubicBezTo>
                  <a:lnTo>
                    <a:pt x="485" y="294"/>
                  </a:lnTo>
                  <a:close/>
                  <a:moveTo>
                    <a:pt x="208" y="343"/>
                  </a:moveTo>
                  <a:cubicBezTo>
                    <a:pt x="222" y="317"/>
                    <a:pt x="222" y="317"/>
                    <a:pt x="222" y="317"/>
                  </a:cubicBezTo>
                  <a:cubicBezTo>
                    <a:pt x="307" y="317"/>
                    <a:pt x="307" y="317"/>
                    <a:pt x="307" y="317"/>
                  </a:cubicBezTo>
                  <a:cubicBezTo>
                    <a:pt x="319" y="343"/>
                    <a:pt x="319" y="343"/>
                    <a:pt x="319" y="343"/>
                  </a:cubicBezTo>
                  <a:lnTo>
                    <a:pt x="208" y="343"/>
                  </a:lnTo>
                  <a:close/>
                  <a:moveTo>
                    <a:pt x="478" y="280"/>
                  </a:moveTo>
                  <a:cubicBezTo>
                    <a:pt x="478" y="279"/>
                    <a:pt x="478" y="279"/>
                    <a:pt x="478" y="278"/>
                  </a:cubicBezTo>
                  <a:cubicBezTo>
                    <a:pt x="478" y="278"/>
                    <a:pt x="478" y="278"/>
                    <a:pt x="478" y="277"/>
                  </a:cubicBezTo>
                  <a:cubicBezTo>
                    <a:pt x="478" y="12"/>
                    <a:pt x="478" y="12"/>
                    <a:pt x="478" y="12"/>
                  </a:cubicBezTo>
                  <a:cubicBezTo>
                    <a:pt x="478" y="5"/>
                    <a:pt x="472" y="0"/>
                    <a:pt x="46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5" y="0"/>
                    <a:pt x="49" y="5"/>
                    <a:pt x="49" y="12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49" y="278"/>
                    <a:pt x="50" y="278"/>
                    <a:pt x="50" y="278"/>
                  </a:cubicBezTo>
                  <a:cubicBezTo>
                    <a:pt x="50" y="279"/>
                    <a:pt x="49" y="279"/>
                    <a:pt x="49" y="280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478" y="280"/>
                    <a:pt x="478" y="280"/>
                    <a:pt x="478" y="280"/>
                  </a:cubicBezTo>
                  <a:close/>
                  <a:moveTo>
                    <a:pt x="447" y="259"/>
                  </a:moveTo>
                  <a:cubicBezTo>
                    <a:pt x="80" y="259"/>
                    <a:pt x="80" y="259"/>
                    <a:pt x="80" y="25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447" y="30"/>
                    <a:pt x="447" y="30"/>
                    <a:pt x="447" y="30"/>
                  </a:cubicBezTo>
                  <a:lnTo>
                    <a:pt x="447" y="259"/>
                  </a:lnTo>
                  <a:close/>
                  <a:moveTo>
                    <a:pt x="526" y="373"/>
                  </a:moveTo>
                  <a:cubicBezTo>
                    <a:pt x="1" y="373"/>
                    <a:pt x="1" y="373"/>
                    <a:pt x="1" y="373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82"/>
                    <a:pt x="6" y="394"/>
                    <a:pt x="12" y="394"/>
                  </a:cubicBezTo>
                  <a:cubicBezTo>
                    <a:pt x="515" y="394"/>
                    <a:pt x="515" y="394"/>
                    <a:pt x="515" y="394"/>
                  </a:cubicBezTo>
                  <a:cubicBezTo>
                    <a:pt x="521" y="394"/>
                    <a:pt x="527" y="382"/>
                    <a:pt x="527" y="376"/>
                  </a:cubicBezTo>
                  <a:lnTo>
                    <a:pt x="526" y="3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83731">
                <a:defRPr/>
              </a:pPr>
              <a:endParaRPr lang="zh-CN" altLang="en-US" sz="1800" kern="0">
                <a:solidFill>
                  <a:srgbClr val="46464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345272" y="3939754"/>
              <a:ext cx="1340537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公司支持</a:t>
              </a:r>
              <a:endParaRPr lang="zh-CN" altLang="en-US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52966" y="936389"/>
            <a:ext cx="594066" cy="657008"/>
            <a:chOff x="7190791" y="1259800"/>
            <a:chExt cx="792088" cy="876010"/>
          </a:xfrm>
          <a:solidFill>
            <a:srgbClr val="414455"/>
          </a:solidFill>
        </p:grpSpPr>
        <p:grpSp>
          <p:nvGrpSpPr>
            <p:cNvPr id="30" name="组合 29"/>
            <p:cNvGrpSpPr/>
            <p:nvPr/>
          </p:nvGrpSpPr>
          <p:grpSpPr>
            <a:xfrm rot="1291582">
              <a:off x="7190791" y="1259800"/>
              <a:ext cx="792088" cy="876010"/>
              <a:chOff x="6744072" y="893003"/>
              <a:chExt cx="792088" cy="876010"/>
            </a:xfrm>
            <a:grpFill/>
          </p:grpSpPr>
          <p:sp>
            <p:nvSpPr>
              <p:cNvPr id="32" name="流程图: 联系 31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11236714">
                <a:off x="6978736" y="1601169"/>
                <a:ext cx="216024" cy="16784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31" name="文本框 28"/>
            <p:cNvSpPr txBox="1"/>
            <p:nvPr/>
          </p:nvSpPr>
          <p:spPr>
            <a:xfrm>
              <a:off x="7423168" y="1475477"/>
              <a:ext cx="438581" cy="43088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15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A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909455" y="2009925"/>
            <a:ext cx="657008" cy="594066"/>
            <a:chOff x="3799443" y="2691181"/>
            <a:chExt cx="876010" cy="792088"/>
          </a:xfrm>
          <a:solidFill>
            <a:srgbClr val="414455"/>
          </a:solidFill>
        </p:grpSpPr>
        <p:grpSp>
          <p:nvGrpSpPr>
            <p:cNvPr id="35" name="组合 34"/>
            <p:cNvGrpSpPr/>
            <p:nvPr/>
          </p:nvGrpSpPr>
          <p:grpSpPr>
            <a:xfrm rot="18172526">
              <a:off x="3841404" y="2649220"/>
              <a:ext cx="792088" cy="876010"/>
              <a:chOff x="6744072" y="893003"/>
              <a:chExt cx="792088" cy="876010"/>
            </a:xfrm>
            <a:grpFill/>
          </p:grpSpPr>
          <p:sp>
            <p:nvSpPr>
              <p:cNvPr id="37" name="流程图: 联系 36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1236714">
                <a:off x="6978736" y="1601169"/>
                <a:ext cx="216024" cy="16784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36" name="文本框 29"/>
            <p:cNvSpPr txBox="1"/>
            <p:nvPr/>
          </p:nvSpPr>
          <p:spPr>
            <a:xfrm>
              <a:off x="3975023" y="2864393"/>
              <a:ext cx="406522" cy="430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15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99592" y="4151395"/>
            <a:ext cx="7632848" cy="1444691"/>
            <a:chOff x="544923" y="2418093"/>
            <a:chExt cx="6674776" cy="1926255"/>
          </a:xfrm>
        </p:grpSpPr>
        <p:sp>
          <p:nvSpPr>
            <p:cNvPr id="40" name="矩形 39"/>
            <p:cNvSpPr/>
            <p:nvPr/>
          </p:nvSpPr>
          <p:spPr>
            <a:xfrm>
              <a:off x="544923" y="2787425"/>
              <a:ext cx="6674776" cy="15569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</a:t>
              </a:r>
              <a:r>
                <a:rPr lang="zh-CN" altLang="en-US" sz="12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。</a:t>
              </a: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文本框 32"/>
            <p:cNvSpPr txBox="1"/>
            <p:nvPr/>
          </p:nvSpPr>
          <p:spPr>
            <a:xfrm>
              <a:off x="544923" y="2418093"/>
              <a:ext cx="12721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 smtClean="0"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zh-CN" altLang="en-US" sz="15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2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公司给予的大力支持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4" name="矩形 43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49021013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7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37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67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970"/>
                            </p:stCondLst>
                            <p:childTnLst>
                              <p:par>
                                <p:cTn id="36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470"/>
                            </p:stCondLst>
                            <p:childTnLst>
                              <p:par>
                                <p:cTn id="4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970"/>
                            </p:stCondLst>
                            <p:childTnLst>
                              <p:par>
                                <p:cTn id="60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4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421916" y="1016248"/>
            <a:ext cx="1440160" cy="1440160"/>
            <a:chOff x="1073572" y="1216298"/>
            <a:chExt cx="1440160" cy="1440160"/>
          </a:xfrm>
        </p:grpSpPr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1434083" y="1564903"/>
              <a:ext cx="719138" cy="742950"/>
            </a:xfrm>
            <a:custGeom>
              <a:avLst/>
              <a:gdLst>
                <a:gd name="T0" fmla="*/ 35 w 89"/>
                <a:gd name="T1" fmla="*/ 11 h 92"/>
                <a:gd name="T2" fmla="*/ 56 w 89"/>
                <a:gd name="T3" fmla="*/ 11 h 92"/>
                <a:gd name="T4" fmla="*/ 70 w 89"/>
                <a:gd name="T5" fmla="*/ 10 h 92"/>
                <a:gd name="T6" fmla="*/ 70 w 89"/>
                <a:gd name="T7" fmla="*/ 27 h 92"/>
                <a:gd name="T8" fmla="*/ 70 w 89"/>
                <a:gd name="T9" fmla="*/ 10 h 92"/>
                <a:gd name="T10" fmla="*/ 30 w 89"/>
                <a:gd name="T11" fmla="*/ 55 h 92"/>
                <a:gd name="T12" fmla="*/ 32 w 89"/>
                <a:gd name="T13" fmla="*/ 85 h 92"/>
                <a:gd name="T14" fmla="*/ 22 w 89"/>
                <a:gd name="T15" fmla="*/ 59 h 92"/>
                <a:gd name="T16" fmla="*/ 17 w 89"/>
                <a:gd name="T17" fmla="*/ 85 h 92"/>
                <a:gd name="T18" fmla="*/ 11 w 89"/>
                <a:gd name="T19" fmla="*/ 55 h 92"/>
                <a:gd name="T20" fmla="*/ 4 w 89"/>
                <a:gd name="T21" fmla="*/ 53 h 92"/>
                <a:gd name="T22" fmla="*/ 10 w 89"/>
                <a:gd name="T23" fmla="*/ 28 h 92"/>
                <a:gd name="T24" fmla="*/ 21 w 89"/>
                <a:gd name="T25" fmla="*/ 35 h 92"/>
                <a:gd name="T26" fmla="*/ 31 w 89"/>
                <a:gd name="T27" fmla="*/ 28 h 92"/>
                <a:gd name="T28" fmla="*/ 44 w 89"/>
                <a:gd name="T29" fmla="*/ 24 h 92"/>
                <a:gd name="T30" fmla="*/ 44 w 89"/>
                <a:gd name="T31" fmla="*/ 27 h 92"/>
                <a:gd name="T32" fmla="*/ 45 w 89"/>
                <a:gd name="T33" fmla="*/ 48 h 92"/>
                <a:gd name="T34" fmla="*/ 45 w 89"/>
                <a:gd name="T35" fmla="*/ 48 h 92"/>
                <a:gd name="T36" fmla="*/ 45 w 89"/>
                <a:gd name="T37" fmla="*/ 48 h 92"/>
                <a:gd name="T38" fmla="*/ 47 w 89"/>
                <a:gd name="T39" fmla="*/ 27 h 92"/>
                <a:gd name="T40" fmla="*/ 47 w 89"/>
                <a:gd name="T41" fmla="*/ 24 h 92"/>
                <a:gd name="T42" fmla="*/ 59 w 89"/>
                <a:gd name="T43" fmla="*/ 28 h 92"/>
                <a:gd name="T44" fmla="*/ 70 w 89"/>
                <a:gd name="T45" fmla="*/ 35 h 92"/>
                <a:gd name="T46" fmla="*/ 80 w 89"/>
                <a:gd name="T47" fmla="*/ 28 h 92"/>
                <a:gd name="T48" fmla="*/ 85 w 89"/>
                <a:gd name="T49" fmla="*/ 51 h 92"/>
                <a:gd name="T50" fmla="*/ 79 w 89"/>
                <a:gd name="T51" fmla="*/ 55 h 92"/>
                <a:gd name="T52" fmla="*/ 80 w 89"/>
                <a:gd name="T53" fmla="*/ 85 h 92"/>
                <a:gd name="T54" fmla="*/ 71 w 89"/>
                <a:gd name="T55" fmla="*/ 59 h 92"/>
                <a:gd name="T56" fmla="*/ 66 w 89"/>
                <a:gd name="T57" fmla="*/ 85 h 92"/>
                <a:gd name="T58" fmla="*/ 60 w 89"/>
                <a:gd name="T59" fmla="*/ 55 h 92"/>
                <a:gd name="T60" fmla="*/ 57 w 89"/>
                <a:gd name="T61" fmla="*/ 55 h 92"/>
                <a:gd name="T62" fmla="*/ 49 w 89"/>
                <a:gd name="T63" fmla="*/ 92 h 92"/>
                <a:gd name="T64" fmla="*/ 43 w 89"/>
                <a:gd name="T65" fmla="*/ 61 h 92"/>
                <a:gd name="T66" fmla="*/ 32 w 89"/>
                <a:gd name="T67" fmla="*/ 92 h 92"/>
                <a:gd name="T68" fmla="*/ 30 w 89"/>
                <a:gd name="T69" fmla="*/ 52 h 92"/>
                <a:gd name="T70" fmla="*/ 13 w 89"/>
                <a:gd name="T71" fmla="*/ 18 h 92"/>
                <a:gd name="T72" fmla="*/ 29 w 89"/>
                <a:gd name="T73" fmla="*/ 1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9" h="92">
                  <a:moveTo>
                    <a:pt x="45" y="0"/>
                  </a:moveTo>
                  <a:cubicBezTo>
                    <a:pt x="40" y="0"/>
                    <a:pt x="35" y="5"/>
                    <a:pt x="35" y="11"/>
                  </a:cubicBezTo>
                  <a:cubicBezTo>
                    <a:pt x="35" y="16"/>
                    <a:pt x="40" y="21"/>
                    <a:pt x="45" y="21"/>
                  </a:cubicBezTo>
                  <a:cubicBezTo>
                    <a:pt x="51" y="21"/>
                    <a:pt x="56" y="16"/>
                    <a:pt x="56" y="11"/>
                  </a:cubicBezTo>
                  <a:cubicBezTo>
                    <a:pt x="56" y="5"/>
                    <a:pt x="51" y="0"/>
                    <a:pt x="45" y="0"/>
                  </a:cubicBezTo>
                  <a:close/>
                  <a:moveTo>
                    <a:pt x="70" y="10"/>
                  </a:moveTo>
                  <a:cubicBezTo>
                    <a:pt x="65" y="10"/>
                    <a:pt x="61" y="14"/>
                    <a:pt x="61" y="18"/>
                  </a:cubicBezTo>
                  <a:cubicBezTo>
                    <a:pt x="61" y="23"/>
                    <a:pt x="65" y="27"/>
                    <a:pt x="70" y="27"/>
                  </a:cubicBezTo>
                  <a:cubicBezTo>
                    <a:pt x="74" y="27"/>
                    <a:pt x="78" y="23"/>
                    <a:pt x="78" y="18"/>
                  </a:cubicBezTo>
                  <a:cubicBezTo>
                    <a:pt x="78" y="14"/>
                    <a:pt x="74" y="10"/>
                    <a:pt x="70" y="10"/>
                  </a:cubicBezTo>
                  <a:close/>
                  <a:moveTo>
                    <a:pt x="30" y="52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5" y="51"/>
                    <a:pt x="85" y="51"/>
                    <a:pt x="85" y="5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1" y="59"/>
                    <a:pt x="71" y="59"/>
                    <a:pt x="71" y="59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6" y="85"/>
                    <a:pt x="66" y="85"/>
                    <a:pt x="66" y="85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8" y="92"/>
                    <a:pt x="58" y="92"/>
                    <a:pt x="58" y="92"/>
                  </a:cubicBezTo>
                  <a:cubicBezTo>
                    <a:pt x="49" y="92"/>
                    <a:pt x="49" y="92"/>
                    <a:pt x="49" y="92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0" y="52"/>
                    <a:pt x="30" y="52"/>
                    <a:pt x="30" y="52"/>
                  </a:cubicBezTo>
                  <a:close/>
                  <a:moveTo>
                    <a:pt x="21" y="10"/>
                  </a:moveTo>
                  <a:cubicBezTo>
                    <a:pt x="16" y="10"/>
                    <a:pt x="13" y="14"/>
                    <a:pt x="13" y="18"/>
                  </a:cubicBezTo>
                  <a:cubicBezTo>
                    <a:pt x="13" y="23"/>
                    <a:pt x="16" y="27"/>
                    <a:pt x="21" y="27"/>
                  </a:cubicBezTo>
                  <a:cubicBezTo>
                    <a:pt x="25" y="27"/>
                    <a:pt x="29" y="23"/>
                    <a:pt x="29" y="18"/>
                  </a:cubicBezTo>
                  <a:cubicBezTo>
                    <a:pt x="29" y="14"/>
                    <a:pt x="25" y="10"/>
                    <a:pt x="21" y="10"/>
                  </a:cubicBezTo>
                  <a:close/>
                </a:path>
              </a:pathLst>
            </a:cu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1073572" y="1216298"/>
              <a:ext cx="1440160" cy="1440160"/>
            </a:xfrm>
            <a:prstGeom prst="ellipse">
              <a:avLst/>
            </a:prstGeom>
            <a:noFill/>
            <a:ln w="12700">
              <a:solidFill>
                <a:srgbClr val="41445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866666" y="1016248"/>
            <a:ext cx="1440160" cy="1440160"/>
            <a:chOff x="3575472" y="1216298"/>
            <a:chExt cx="1440160" cy="1440160"/>
          </a:xfrm>
        </p:grpSpPr>
        <p:sp>
          <p:nvSpPr>
            <p:cNvPr id="19" name="Freeform 11"/>
            <p:cNvSpPr>
              <a:spLocks noEditPoints="1"/>
            </p:cNvSpPr>
            <p:nvPr/>
          </p:nvSpPr>
          <p:spPr bwMode="auto">
            <a:xfrm>
              <a:off x="3983609" y="1527597"/>
              <a:ext cx="700087" cy="715962"/>
            </a:xfrm>
            <a:custGeom>
              <a:avLst/>
              <a:gdLst>
                <a:gd name="T0" fmla="*/ 6 w 96"/>
                <a:gd name="T1" fmla="*/ 41 h 98"/>
                <a:gd name="T2" fmla="*/ 75 w 96"/>
                <a:gd name="T3" fmla="*/ 41 h 98"/>
                <a:gd name="T4" fmla="*/ 78 w 96"/>
                <a:gd name="T5" fmla="*/ 41 h 98"/>
                <a:gd name="T6" fmla="*/ 91 w 96"/>
                <a:gd name="T7" fmla="*/ 46 h 98"/>
                <a:gd name="T8" fmla="*/ 96 w 96"/>
                <a:gd name="T9" fmla="*/ 60 h 98"/>
                <a:gd name="T10" fmla="*/ 91 w 96"/>
                <a:gd name="T11" fmla="*/ 73 h 98"/>
                <a:gd name="T12" fmla="*/ 78 w 96"/>
                <a:gd name="T13" fmla="*/ 78 h 98"/>
                <a:gd name="T14" fmla="*/ 69 w 96"/>
                <a:gd name="T15" fmla="*/ 76 h 98"/>
                <a:gd name="T16" fmla="*/ 63 w 96"/>
                <a:gd name="T17" fmla="*/ 85 h 98"/>
                <a:gd name="T18" fmla="*/ 67 w 96"/>
                <a:gd name="T19" fmla="*/ 85 h 98"/>
                <a:gd name="T20" fmla="*/ 84 w 96"/>
                <a:gd name="T21" fmla="*/ 85 h 98"/>
                <a:gd name="T22" fmla="*/ 71 w 96"/>
                <a:gd name="T23" fmla="*/ 98 h 98"/>
                <a:gd name="T24" fmla="*/ 17 w 96"/>
                <a:gd name="T25" fmla="*/ 98 h 98"/>
                <a:gd name="T26" fmla="*/ 13 w 96"/>
                <a:gd name="T27" fmla="*/ 98 h 98"/>
                <a:gd name="T28" fmla="*/ 0 w 96"/>
                <a:gd name="T29" fmla="*/ 85 h 98"/>
                <a:gd name="T30" fmla="*/ 17 w 96"/>
                <a:gd name="T31" fmla="*/ 85 h 98"/>
                <a:gd name="T32" fmla="*/ 21 w 96"/>
                <a:gd name="T33" fmla="*/ 85 h 98"/>
                <a:gd name="T34" fmla="*/ 6 w 96"/>
                <a:gd name="T35" fmla="*/ 41 h 98"/>
                <a:gd name="T36" fmla="*/ 57 w 96"/>
                <a:gd name="T37" fmla="*/ 35 h 98"/>
                <a:gd name="T38" fmla="*/ 55 w 96"/>
                <a:gd name="T39" fmla="*/ 6 h 98"/>
                <a:gd name="T40" fmla="*/ 57 w 96"/>
                <a:gd name="T41" fmla="*/ 35 h 98"/>
                <a:gd name="T42" fmla="*/ 44 w 96"/>
                <a:gd name="T43" fmla="*/ 30 h 98"/>
                <a:gd name="T44" fmla="*/ 43 w 96"/>
                <a:gd name="T45" fmla="*/ 0 h 98"/>
                <a:gd name="T46" fmla="*/ 44 w 96"/>
                <a:gd name="T47" fmla="*/ 30 h 98"/>
                <a:gd name="T48" fmla="*/ 31 w 96"/>
                <a:gd name="T49" fmla="*/ 34 h 98"/>
                <a:gd name="T50" fmla="*/ 30 w 96"/>
                <a:gd name="T51" fmla="*/ 4 h 98"/>
                <a:gd name="T52" fmla="*/ 31 w 96"/>
                <a:gd name="T53" fmla="*/ 34 h 98"/>
                <a:gd name="T54" fmla="*/ 16 w 96"/>
                <a:gd name="T55" fmla="*/ 53 h 98"/>
                <a:gd name="T56" fmla="*/ 26 w 96"/>
                <a:gd name="T57" fmla="*/ 79 h 98"/>
                <a:gd name="T58" fmla="*/ 34 w 96"/>
                <a:gd name="T59" fmla="*/ 74 h 98"/>
                <a:gd name="T60" fmla="*/ 25 w 96"/>
                <a:gd name="T61" fmla="*/ 51 h 98"/>
                <a:gd name="T62" fmla="*/ 16 w 96"/>
                <a:gd name="T63" fmla="*/ 53 h 98"/>
                <a:gd name="T64" fmla="*/ 78 w 96"/>
                <a:gd name="T65" fmla="*/ 50 h 98"/>
                <a:gd name="T66" fmla="*/ 73 w 96"/>
                <a:gd name="T67" fmla="*/ 68 h 98"/>
                <a:gd name="T68" fmla="*/ 78 w 96"/>
                <a:gd name="T69" fmla="*/ 69 h 98"/>
                <a:gd name="T70" fmla="*/ 85 w 96"/>
                <a:gd name="T71" fmla="*/ 67 h 98"/>
                <a:gd name="T72" fmla="*/ 88 w 96"/>
                <a:gd name="T73" fmla="*/ 60 h 98"/>
                <a:gd name="T74" fmla="*/ 85 w 96"/>
                <a:gd name="T75" fmla="*/ 53 h 98"/>
                <a:gd name="T76" fmla="*/ 78 w 96"/>
                <a:gd name="T77" fmla="*/ 50 h 98"/>
                <a:gd name="T78" fmla="*/ 78 w 96"/>
                <a:gd name="T79" fmla="*/ 5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6" h="98">
                  <a:moveTo>
                    <a:pt x="6" y="41"/>
                  </a:moveTo>
                  <a:cubicBezTo>
                    <a:pt x="29" y="41"/>
                    <a:pt x="52" y="41"/>
                    <a:pt x="75" y="41"/>
                  </a:cubicBezTo>
                  <a:cubicBezTo>
                    <a:pt x="76" y="41"/>
                    <a:pt x="77" y="41"/>
                    <a:pt x="78" y="41"/>
                  </a:cubicBezTo>
                  <a:cubicBezTo>
                    <a:pt x="83" y="41"/>
                    <a:pt x="88" y="43"/>
                    <a:pt x="91" y="46"/>
                  </a:cubicBezTo>
                  <a:cubicBezTo>
                    <a:pt x="94" y="50"/>
                    <a:pt x="96" y="54"/>
                    <a:pt x="96" y="60"/>
                  </a:cubicBezTo>
                  <a:cubicBezTo>
                    <a:pt x="96" y="65"/>
                    <a:pt x="94" y="69"/>
                    <a:pt x="91" y="73"/>
                  </a:cubicBezTo>
                  <a:cubicBezTo>
                    <a:pt x="88" y="76"/>
                    <a:pt x="83" y="78"/>
                    <a:pt x="78" y="78"/>
                  </a:cubicBezTo>
                  <a:cubicBezTo>
                    <a:pt x="75" y="78"/>
                    <a:pt x="71" y="77"/>
                    <a:pt x="69" y="76"/>
                  </a:cubicBezTo>
                  <a:cubicBezTo>
                    <a:pt x="67" y="79"/>
                    <a:pt x="65" y="82"/>
                    <a:pt x="63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84" y="85"/>
                    <a:pt x="84" y="85"/>
                    <a:pt x="84" y="85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21" y="85"/>
                    <a:pt x="21" y="85"/>
                    <a:pt x="21" y="85"/>
                  </a:cubicBezTo>
                  <a:cubicBezTo>
                    <a:pt x="12" y="72"/>
                    <a:pt x="6" y="58"/>
                    <a:pt x="6" y="41"/>
                  </a:cubicBezTo>
                  <a:close/>
                  <a:moveTo>
                    <a:pt x="57" y="35"/>
                  </a:moveTo>
                  <a:cubicBezTo>
                    <a:pt x="43" y="15"/>
                    <a:pt x="59" y="19"/>
                    <a:pt x="55" y="6"/>
                  </a:cubicBezTo>
                  <a:cubicBezTo>
                    <a:pt x="64" y="18"/>
                    <a:pt x="51" y="18"/>
                    <a:pt x="57" y="35"/>
                  </a:cubicBezTo>
                  <a:close/>
                  <a:moveTo>
                    <a:pt x="44" y="30"/>
                  </a:moveTo>
                  <a:cubicBezTo>
                    <a:pt x="38" y="12"/>
                    <a:pt x="51" y="12"/>
                    <a:pt x="43" y="0"/>
                  </a:cubicBezTo>
                  <a:cubicBezTo>
                    <a:pt x="47" y="13"/>
                    <a:pt x="30" y="9"/>
                    <a:pt x="44" y="30"/>
                  </a:cubicBezTo>
                  <a:close/>
                  <a:moveTo>
                    <a:pt x="31" y="34"/>
                  </a:moveTo>
                  <a:cubicBezTo>
                    <a:pt x="17" y="14"/>
                    <a:pt x="34" y="18"/>
                    <a:pt x="30" y="4"/>
                  </a:cubicBezTo>
                  <a:cubicBezTo>
                    <a:pt x="38" y="16"/>
                    <a:pt x="25" y="17"/>
                    <a:pt x="31" y="34"/>
                  </a:cubicBezTo>
                  <a:close/>
                  <a:moveTo>
                    <a:pt x="16" y="53"/>
                  </a:moveTo>
                  <a:cubicBezTo>
                    <a:pt x="17" y="62"/>
                    <a:pt x="21" y="72"/>
                    <a:pt x="26" y="79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0" y="68"/>
                    <a:pt x="26" y="59"/>
                    <a:pt x="25" y="51"/>
                  </a:cubicBezTo>
                  <a:cubicBezTo>
                    <a:pt x="16" y="53"/>
                    <a:pt x="16" y="53"/>
                    <a:pt x="16" y="53"/>
                  </a:cubicBezTo>
                  <a:close/>
                  <a:moveTo>
                    <a:pt x="78" y="50"/>
                  </a:moveTo>
                  <a:cubicBezTo>
                    <a:pt x="77" y="56"/>
                    <a:pt x="75" y="62"/>
                    <a:pt x="73" y="68"/>
                  </a:cubicBezTo>
                  <a:cubicBezTo>
                    <a:pt x="74" y="69"/>
                    <a:pt x="76" y="69"/>
                    <a:pt x="78" y="69"/>
                  </a:cubicBezTo>
                  <a:cubicBezTo>
                    <a:pt x="81" y="69"/>
                    <a:pt x="83" y="68"/>
                    <a:pt x="85" y="67"/>
                  </a:cubicBezTo>
                  <a:cubicBezTo>
                    <a:pt x="87" y="65"/>
                    <a:pt x="88" y="62"/>
                    <a:pt x="88" y="60"/>
                  </a:cubicBezTo>
                  <a:cubicBezTo>
                    <a:pt x="88" y="57"/>
                    <a:pt x="87" y="54"/>
                    <a:pt x="85" y="53"/>
                  </a:cubicBezTo>
                  <a:cubicBezTo>
                    <a:pt x="83" y="51"/>
                    <a:pt x="81" y="50"/>
                    <a:pt x="78" y="50"/>
                  </a:cubicBezTo>
                  <a:cubicBezTo>
                    <a:pt x="78" y="50"/>
                    <a:pt x="78" y="50"/>
                    <a:pt x="78" y="50"/>
                  </a:cubicBezTo>
                  <a:close/>
                </a:path>
              </a:pathLst>
            </a:cu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3575472" y="1216298"/>
              <a:ext cx="1440160" cy="1440160"/>
            </a:xfrm>
            <a:prstGeom prst="ellipse">
              <a:avLst/>
            </a:prstGeom>
            <a:noFill/>
            <a:ln w="12700">
              <a:solidFill>
                <a:srgbClr val="41445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311416" y="1016248"/>
            <a:ext cx="1440160" cy="1440160"/>
            <a:chOff x="5861472" y="1216298"/>
            <a:chExt cx="1440160" cy="1440160"/>
          </a:xfrm>
        </p:grpSpPr>
        <p:sp>
          <p:nvSpPr>
            <p:cNvPr id="22" name="Freeform 17"/>
            <p:cNvSpPr>
              <a:spLocks noEditPoints="1"/>
            </p:cNvSpPr>
            <p:nvPr/>
          </p:nvSpPr>
          <p:spPr bwMode="auto">
            <a:xfrm>
              <a:off x="6234684" y="1588715"/>
              <a:ext cx="693737" cy="695326"/>
            </a:xfrm>
            <a:custGeom>
              <a:avLst/>
              <a:gdLst>
                <a:gd name="T0" fmla="*/ 49 w 97"/>
                <a:gd name="T1" fmla="*/ 0 h 97"/>
                <a:gd name="T2" fmla="*/ 83 w 97"/>
                <a:gd name="T3" fmla="*/ 14 h 97"/>
                <a:gd name="T4" fmla="*/ 97 w 97"/>
                <a:gd name="T5" fmla="*/ 49 h 97"/>
                <a:gd name="T6" fmla="*/ 83 w 97"/>
                <a:gd name="T7" fmla="*/ 83 h 97"/>
                <a:gd name="T8" fmla="*/ 49 w 97"/>
                <a:gd name="T9" fmla="*/ 97 h 97"/>
                <a:gd name="T10" fmla="*/ 14 w 97"/>
                <a:gd name="T11" fmla="*/ 83 h 97"/>
                <a:gd name="T12" fmla="*/ 0 w 97"/>
                <a:gd name="T13" fmla="*/ 49 h 97"/>
                <a:gd name="T14" fmla="*/ 14 w 97"/>
                <a:gd name="T15" fmla="*/ 14 h 97"/>
                <a:gd name="T16" fmla="*/ 49 w 97"/>
                <a:gd name="T17" fmla="*/ 0 h 97"/>
                <a:gd name="T18" fmla="*/ 55 w 97"/>
                <a:gd name="T19" fmla="*/ 47 h 97"/>
                <a:gd name="T20" fmla="*/ 54 w 97"/>
                <a:gd name="T21" fmla="*/ 45 h 97"/>
                <a:gd name="T22" fmla="*/ 68 w 97"/>
                <a:gd name="T23" fmla="*/ 24 h 97"/>
                <a:gd name="T24" fmla="*/ 65 w 97"/>
                <a:gd name="T25" fmla="*/ 21 h 97"/>
                <a:gd name="T26" fmla="*/ 50 w 97"/>
                <a:gd name="T27" fmla="*/ 43 h 97"/>
                <a:gd name="T28" fmla="*/ 45 w 97"/>
                <a:gd name="T29" fmla="*/ 43 h 97"/>
                <a:gd name="T30" fmla="*/ 42 w 97"/>
                <a:gd name="T31" fmla="*/ 52 h 97"/>
                <a:gd name="T32" fmla="*/ 51 w 97"/>
                <a:gd name="T33" fmla="*/ 56 h 97"/>
                <a:gd name="T34" fmla="*/ 52 w 97"/>
                <a:gd name="T35" fmla="*/ 55 h 97"/>
                <a:gd name="T36" fmla="*/ 69 w 97"/>
                <a:gd name="T37" fmla="*/ 61 h 97"/>
                <a:gd name="T38" fmla="*/ 71 w 97"/>
                <a:gd name="T39" fmla="*/ 56 h 97"/>
                <a:gd name="T40" fmla="*/ 55 w 97"/>
                <a:gd name="T41" fmla="*/ 50 h 97"/>
                <a:gd name="T42" fmla="*/ 55 w 97"/>
                <a:gd name="T43" fmla="*/ 47 h 97"/>
                <a:gd name="T44" fmla="*/ 74 w 97"/>
                <a:gd name="T45" fmla="*/ 24 h 97"/>
                <a:gd name="T46" fmla="*/ 49 w 97"/>
                <a:gd name="T47" fmla="*/ 13 h 97"/>
                <a:gd name="T48" fmla="*/ 23 w 97"/>
                <a:gd name="T49" fmla="*/ 24 h 97"/>
                <a:gd name="T50" fmla="*/ 13 w 97"/>
                <a:gd name="T51" fmla="*/ 49 h 97"/>
                <a:gd name="T52" fmla="*/ 23 w 97"/>
                <a:gd name="T53" fmla="*/ 74 h 97"/>
                <a:gd name="T54" fmla="*/ 49 w 97"/>
                <a:gd name="T55" fmla="*/ 84 h 97"/>
                <a:gd name="T56" fmla="*/ 74 w 97"/>
                <a:gd name="T57" fmla="*/ 74 h 97"/>
                <a:gd name="T58" fmla="*/ 84 w 97"/>
                <a:gd name="T59" fmla="*/ 49 h 97"/>
                <a:gd name="T60" fmla="*/ 74 w 97"/>
                <a:gd name="T6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62" y="0"/>
                    <a:pt x="74" y="5"/>
                    <a:pt x="83" y="14"/>
                  </a:cubicBezTo>
                  <a:cubicBezTo>
                    <a:pt x="92" y="23"/>
                    <a:pt x="97" y="35"/>
                    <a:pt x="97" y="49"/>
                  </a:cubicBezTo>
                  <a:cubicBezTo>
                    <a:pt x="97" y="62"/>
                    <a:pt x="92" y="74"/>
                    <a:pt x="83" y="83"/>
                  </a:cubicBezTo>
                  <a:cubicBezTo>
                    <a:pt x="74" y="92"/>
                    <a:pt x="62" y="97"/>
                    <a:pt x="49" y="97"/>
                  </a:cubicBezTo>
                  <a:cubicBezTo>
                    <a:pt x="35" y="97"/>
                    <a:pt x="23" y="92"/>
                    <a:pt x="14" y="83"/>
                  </a:cubicBezTo>
                  <a:cubicBezTo>
                    <a:pt x="5" y="74"/>
                    <a:pt x="0" y="62"/>
                    <a:pt x="0" y="49"/>
                  </a:cubicBezTo>
                  <a:cubicBezTo>
                    <a:pt x="0" y="35"/>
                    <a:pt x="5" y="23"/>
                    <a:pt x="14" y="14"/>
                  </a:cubicBezTo>
                  <a:cubicBezTo>
                    <a:pt x="23" y="5"/>
                    <a:pt x="35" y="0"/>
                    <a:pt x="49" y="0"/>
                  </a:cubicBezTo>
                  <a:close/>
                  <a:moveTo>
                    <a:pt x="55" y="47"/>
                  </a:moveTo>
                  <a:cubicBezTo>
                    <a:pt x="54" y="46"/>
                    <a:pt x="54" y="45"/>
                    <a:pt x="54" y="45"/>
                  </a:cubicBezTo>
                  <a:cubicBezTo>
                    <a:pt x="59" y="38"/>
                    <a:pt x="64" y="31"/>
                    <a:pt x="68" y="24"/>
                  </a:cubicBezTo>
                  <a:cubicBezTo>
                    <a:pt x="67" y="23"/>
                    <a:pt x="66" y="22"/>
                    <a:pt x="65" y="21"/>
                  </a:cubicBezTo>
                  <a:cubicBezTo>
                    <a:pt x="59" y="28"/>
                    <a:pt x="54" y="35"/>
                    <a:pt x="50" y="43"/>
                  </a:cubicBezTo>
                  <a:cubicBezTo>
                    <a:pt x="48" y="42"/>
                    <a:pt x="47" y="43"/>
                    <a:pt x="45" y="43"/>
                  </a:cubicBezTo>
                  <a:cubicBezTo>
                    <a:pt x="42" y="45"/>
                    <a:pt x="40" y="49"/>
                    <a:pt x="42" y="52"/>
                  </a:cubicBezTo>
                  <a:cubicBezTo>
                    <a:pt x="43" y="56"/>
                    <a:pt x="47" y="58"/>
                    <a:pt x="51" y="56"/>
                  </a:cubicBezTo>
                  <a:cubicBezTo>
                    <a:pt x="51" y="56"/>
                    <a:pt x="52" y="56"/>
                    <a:pt x="52" y="55"/>
                  </a:cubicBezTo>
                  <a:cubicBezTo>
                    <a:pt x="58" y="58"/>
                    <a:pt x="63" y="60"/>
                    <a:pt x="69" y="61"/>
                  </a:cubicBezTo>
                  <a:cubicBezTo>
                    <a:pt x="70" y="59"/>
                    <a:pt x="71" y="58"/>
                    <a:pt x="71" y="56"/>
                  </a:cubicBezTo>
                  <a:cubicBezTo>
                    <a:pt x="66" y="54"/>
                    <a:pt x="61" y="51"/>
                    <a:pt x="55" y="50"/>
                  </a:cubicBezTo>
                  <a:cubicBezTo>
                    <a:pt x="55" y="49"/>
                    <a:pt x="55" y="48"/>
                    <a:pt x="55" y="47"/>
                  </a:cubicBezTo>
                  <a:close/>
                  <a:moveTo>
                    <a:pt x="74" y="24"/>
                  </a:moveTo>
                  <a:cubicBezTo>
                    <a:pt x="67" y="17"/>
                    <a:pt x="58" y="13"/>
                    <a:pt x="49" y="13"/>
                  </a:cubicBezTo>
                  <a:cubicBezTo>
                    <a:pt x="39" y="13"/>
                    <a:pt x="30" y="17"/>
                    <a:pt x="23" y="24"/>
                  </a:cubicBezTo>
                  <a:cubicBezTo>
                    <a:pt x="17" y="30"/>
                    <a:pt x="13" y="39"/>
                    <a:pt x="13" y="49"/>
                  </a:cubicBezTo>
                  <a:cubicBezTo>
                    <a:pt x="13" y="58"/>
                    <a:pt x="17" y="67"/>
                    <a:pt x="23" y="74"/>
                  </a:cubicBezTo>
                  <a:cubicBezTo>
                    <a:pt x="30" y="80"/>
                    <a:pt x="39" y="84"/>
                    <a:pt x="49" y="84"/>
                  </a:cubicBezTo>
                  <a:cubicBezTo>
                    <a:pt x="58" y="84"/>
                    <a:pt x="67" y="80"/>
                    <a:pt x="74" y="74"/>
                  </a:cubicBezTo>
                  <a:cubicBezTo>
                    <a:pt x="80" y="67"/>
                    <a:pt x="84" y="58"/>
                    <a:pt x="84" y="49"/>
                  </a:cubicBezTo>
                  <a:cubicBezTo>
                    <a:pt x="84" y="39"/>
                    <a:pt x="80" y="30"/>
                    <a:pt x="74" y="24"/>
                  </a:cubicBezTo>
                  <a:close/>
                </a:path>
              </a:pathLst>
            </a:cu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5861472" y="1216298"/>
              <a:ext cx="1440160" cy="1440160"/>
            </a:xfrm>
            <a:prstGeom prst="ellipse">
              <a:avLst/>
            </a:prstGeom>
            <a:noFill/>
            <a:ln w="12700">
              <a:solidFill>
                <a:srgbClr val="41445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307987" y="2563882"/>
            <a:ext cx="1665349" cy="1808068"/>
            <a:chOff x="1200943" y="2662332"/>
            <a:chExt cx="1665349" cy="1808068"/>
          </a:xfrm>
        </p:grpSpPr>
        <p:sp>
          <p:nvSpPr>
            <p:cNvPr id="25" name="等腰三角形 15"/>
            <p:cNvSpPr/>
            <p:nvPr/>
          </p:nvSpPr>
          <p:spPr>
            <a:xfrm>
              <a:off x="1202730" y="2662332"/>
              <a:ext cx="1663562" cy="1800110"/>
            </a:xfrm>
            <a:custGeom>
              <a:avLst/>
              <a:gdLst/>
              <a:ahLst/>
              <a:cxnLst/>
              <a:rect l="l" t="t" r="r" b="b"/>
              <a:pathLst>
                <a:path w="1842244" h="2162875">
                  <a:moveTo>
                    <a:pt x="921122" y="0"/>
                  </a:moveTo>
                  <a:lnTo>
                    <a:pt x="1034320" y="195169"/>
                  </a:lnTo>
                  <a:lnTo>
                    <a:pt x="1842244" y="195169"/>
                  </a:lnTo>
                  <a:lnTo>
                    <a:pt x="1842244" y="2162875"/>
                  </a:lnTo>
                  <a:lnTo>
                    <a:pt x="0" y="2162875"/>
                  </a:lnTo>
                  <a:lnTo>
                    <a:pt x="0" y="195169"/>
                  </a:lnTo>
                  <a:lnTo>
                    <a:pt x="807924" y="19516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1200943" y="2824163"/>
              <a:ext cx="1427957" cy="1646237"/>
            </a:xfrm>
            <a:custGeom>
              <a:avLst/>
              <a:gdLst>
                <a:gd name="connsiteX0" fmla="*/ 0 w 1435100"/>
                <a:gd name="connsiteY0" fmla="*/ 1625600 h 1625600"/>
                <a:gd name="connsiteX1" fmla="*/ 1435100 w 1435100"/>
                <a:gd name="connsiteY1" fmla="*/ 0 h 1625600"/>
                <a:gd name="connsiteX2" fmla="*/ 38100 w 1435100"/>
                <a:gd name="connsiteY2" fmla="*/ 0 h 1625600"/>
                <a:gd name="connsiteX3" fmla="*/ 0 w 1435100"/>
                <a:gd name="connsiteY3" fmla="*/ 1625600 h 1625600"/>
                <a:gd name="connsiteX0" fmla="*/ 0 w 1435100"/>
                <a:gd name="connsiteY0" fmla="*/ 1625600 h 1625600"/>
                <a:gd name="connsiteX1" fmla="*/ 1435100 w 1435100"/>
                <a:gd name="connsiteY1" fmla="*/ 0 h 1625600"/>
                <a:gd name="connsiteX2" fmla="*/ 9525 w 1435100"/>
                <a:gd name="connsiteY2" fmla="*/ 0 h 1625600"/>
                <a:gd name="connsiteX3" fmla="*/ 0 w 1435100"/>
                <a:gd name="connsiteY3" fmla="*/ 1625600 h 1625600"/>
                <a:gd name="connsiteX0" fmla="*/ 0 w 1427957"/>
                <a:gd name="connsiteY0" fmla="*/ 1625600 h 1625600"/>
                <a:gd name="connsiteX1" fmla="*/ 1427957 w 1427957"/>
                <a:gd name="connsiteY1" fmla="*/ 0 h 1625600"/>
                <a:gd name="connsiteX2" fmla="*/ 2382 w 1427957"/>
                <a:gd name="connsiteY2" fmla="*/ 0 h 1625600"/>
                <a:gd name="connsiteX3" fmla="*/ 0 w 1427957"/>
                <a:gd name="connsiteY3" fmla="*/ 1625600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7957" h="1625600">
                  <a:moveTo>
                    <a:pt x="0" y="1625600"/>
                  </a:moveTo>
                  <a:lnTo>
                    <a:pt x="1427957" y="0"/>
                  </a:lnTo>
                  <a:lnTo>
                    <a:pt x="2382" y="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420664" y="3012695"/>
              <a:ext cx="1221809" cy="1333199"/>
              <a:chOff x="1103164" y="3088895"/>
              <a:chExt cx="1221809" cy="1333199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1242806" y="3088895"/>
                <a:ext cx="954107" cy="3231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5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添加标题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103164" y="3398926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1103164" y="3647649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1103164" y="3896372"/>
                <a:ext cx="12218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  <a:p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1103164" y="4145095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3804444" y="2563882"/>
            <a:ext cx="1665349" cy="1808068"/>
            <a:chOff x="1200943" y="2662332"/>
            <a:chExt cx="1665349" cy="1808068"/>
          </a:xfrm>
          <a:solidFill>
            <a:srgbClr val="17375E"/>
          </a:solidFill>
        </p:grpSpPr>
        <p:sp>
          <p:nvSpPr>
            <p:cNvPr id="34" name="等腰三角形 15"/>
            <p:cNvSpPr/>
            <p:nvPr/>
          </p:nvSpPr>
          <p:spPr>
            <a:xfrm>
              <a:off x="1202730" y="2662332"/>
              <a:ext cx="1663562" cy="1800110"/>
            </a:xfrm>
            <a:custGeom>
              <a:avLst/>
              <a:gdLst/>
              <a:ahLst/>
              <a:cxnLst/>
              <a:rect l="l" t="t" r="r" b="b"/>
              <a:pathLst>
                <a:path w="1842244" h="2162875">
                  <a:moveTo>
                    <a:pt x="921122" y="0"/>
                  </a:moveTo>
                  <a:lnTo>
                    <a:pt x="1034320" y="195169"/>
                  </a:lnTo>
                  <a:lnTo>
                    <a:pt x="1842244" y="195169"/>
                  </a:lnTo>
                  <a:lnTo>
                    <a:pt x="1842244" y="2162875"/>
                  </a:lnTo>
                  <a:lnTo>
                    <a:pt x="0" y="2162875"/>
                  </a:lnTo>
                  <a:lnTo>
                    <a:pt x="0" y="195169"/>
                  </a:lnTo>
                  <a:lnTo>
                    <a:pt x="807924" y="195169"/>
                  </a:lnTo>
                  <a:close/>
                </a:path>
              </a:pathLst>
            </a:custGeom>
            <a:solidFill>
              <a:srgbClr val="41445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1200943" y="2824163"/>
              <a:ext cx="1427957" cy="1646237"/>
            </a:xfrm>
            <a:custGeom>
              <a:avLst/>
              <a:gdLst>
                <a:gd name="connsiteX0" fmla="*/ 0 w 1435100"/>
                <a:gd name="connsiteY0" fmla="*/ 1625600 h 1625600"/>
                <a:gd name="connsiteX1" fmla="*/ 1435100 w 1435100"/>
                <a:gd name="connsiteY1" fmla="*/ 0 h 1625600"/>
                <a:gd name="connsiteX2" fmla="*/ 38100 w 1435100"/>
                <a:gd name="connsiteY2" fmla="*/ 0 h 1625600"/>
                <a:gd name="connsiteX3" fmla="*/ 0 w 1435100"/>
                <a:gd name="connsiteY3" fmla="*/ 1625600 h 1625600"/>
                <a:gd name="connsiteX0" fmla="*/ 0 w 1435100"/>
                <a:gd name="connsiteY0" fmla="*/ 1625600 h 1625600"/>
                <a:gd name="connsiteX1" fmla="*/ 1435100 w 1435100"/>
                <a:gd name="connsiteY1" fmla="*/ 0 h 1625600"/>
                <a:gd name="connsiteX2" fmla="*/ 9525 w 1435100"/>
                <a:gd name="connsiteY2" fmla="*/ 0 h 1625600"/>
                <a:gd name="connsiteX3" fmla="*/ 0 w 1435100"/>
                <a:gd name="connsiteY3" fmla="*/ 1625600 h 1625600"/>
                <a:gd name="connsiteX0" fmla="*/ 0 w 1427957"/>
                <a:gd name="connsiteY0" fmla="*/ 1625600 h 1625600"/>
                <a:gd name="connsiteX1" fmla="*/ 1427957 w 1427957"/>
                <a:gd name="connsiteY1" fmla="*/ 0 h 1625600"/>
                <a:gd name="connsiteX2" fmla="*/ 2382 w 1427957"/>
                <a:gd name="connsiteY2" fmla="*/ 0 h 1625600"/>
                <a:gd name="connsiteX3" fmla="*/ 0 w 1427957"/>
                <a:gd name="connsiteY3" fmla="*/ 1625600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7957" h="1625600">
                  <a:moveTo>
                    <a:pt x="0" y="1625600"/>
                  </a:moveTo>
                  <a:lnTo>
                    <a:pt x="1427957" y="0"/>
                  </a:lnTo>
                  <a:lnTo>
                    <a:pt x="2382" y="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686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397218" y="3012695"/>
              <a:ext cx="1221809" cy="1333199"/>
              <a:chOff x="1079718" y="3088895"/>
              <a:chExt cx="1221809" cy="1333199"/>
            </a:xfrm>
            <a:grpFill/>
          </p:grpSpPr>
          <p:sp>
            <p:nvSpPr>
              <p:cNvPr id="37" name="矩形 36"/>
              <p:cNvSpPr/>
              <p:nvPr/>
            </p:nvSpPr>
            <p:spPr>
              <a:xfrm>
                <a:off x="1229332" y="3088895"/>
                <a:ext cx="954107" cy="32316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zh-CN" altLang="en-US" sz="15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添加标题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1079718" y="3398926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1079718" y="3647649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1079718" y="3896372"/>
                <a:ext cx="12218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  <a:p>
                <a:endPara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1079718" y="4145095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6199302" y="2563882"/>
            <a:ext cx="1665349" cy="1808068"/>
            <a:chOff x="1200943" y="2662332"/>
            <a:chExt cx="1665349" cy="1808068"/>
          </a:xfrm>
        </p:grpSpPr>
        <p:sp>
          <p:nvSpPr>
            <p:cNvPr id="56" name="等腰三角形 15"/>
            <p:cNvSpPr/>
            <p:nvPr/>
          </p:nvSpPr>
          <p:spPr>
            <a:xfrm>
              <a:off x="1202730" y="2662332"/>
              <a:ext cx="1663562" cy="1800110"/>
            </a:xfrm>
            <a:custGeom>
              <a:avLst/>
              <a:gdLst/>
              <a:ahLst/>
              <a:cxnLst/>
              <a:rect l="l" t="t" r="r" b="b"/>
              <a:pathLst>
                <a:path w="1842244" h="2162875">
                  <a:moveTo>
                    <a:pt x="921122" y="0"/>
                  </a:moveTo>
                  <a:lnTo>
                    <a:pt x="1034320" y="195169"/>
                  </a:lnTo>
                  <a:lnTo>
                    <a:pt x="1842244" y="195169"/>
                  </a:lnTo>
                  <a:lnTo>
                    <a:pt x="1842244" y="2162875"/>
                  </a:lnTo>
                  <a:lnTo>
                    <a:pt x="0" y="2162875"/>
                  </a:lnTo>
                  <a:lnTo>
                    <a:pt x="0" y="195169"/>
                  </a:lnTo>
                  <a:lnTo>
                    <a:pt x="807924" y="19516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7" name="任意多边形 56"/>
            <p:cNvSpPr/>
            <p:nvPr/>
          </p:nvSpPr>
          <p:spPr>
            <a:xfrm>
              <a:off x="1200943" y="2824163"/>
              <a:ext cx="1427957" cy="1646237"/>
            </a:xfrm>
            <a:custGeom>
              <a:avLst/>
              <a:gdLst>
                <a:gd name="connsiteX0" fmla="*/ 0 w 1435100"/>
                <a:gd name="connsiteY0" fmla="*/ 1625600 h 1625600"/>
                <a:gd name="connsiteX1" fmla="*/ 1435100 w 1435100"/>
                <a:gd name="connsiteY1" fmla="*/ 0 h 1625600"/>
                <a:gd name="connsiteX2" fmla="*/ 38100 w 1435100"/>
                <a:gd name="connsiteY2" fmla="*/ 0 h 1625600"/>
                <a:gd name="connsiteX3" fmla="*/ 0 w 1435100"/>
                <a:gd name="connsiteY3" fmla="*/ 1625600 h 1625600"/>
                <a:gd name="connsiteX0" fmla="*/ 0 w 1435100"/>
                <a:gd name="connsiteY0" fmla="*/ 1625600 h 1625600"/>
                <a:gd name="connsiteX1" fmla="*/ 1435100 w 1435100"/>
                <a:gd name="connsiteY1" fmla="*/ 0 h 1625600"/>
                <a:gd name="connsiteX2" fmla="*/ 9525 w 1435100"/>
                <a:gd name="connsiteY2" fmla="*/ 0 h 1625600"/>
                <a:gd name="connsiteX3" fmla="*/ 0 w 1435100"/>
                <a:gd name="connsiteY3" fmla="*/ 1625600 h 1625600"/>
                <a:gd name="connsiteX0" fmla="*/ 0 w 1427957"/>
                <a:gd name="connsiteY0" fmla="*/ 1625600 h 1625600"/>
                <a:gd name="connsiteX1" fmla="*/ 1427957 w 1427957"/>
                <a:gd name="connsiteY1" fmla="*/ 0 h 1625600"/>
                <a:gd name="connsiteX2" fmla="*/ 2382 w 1427957"/>
                <a:gd name="connsiteY2" fmla="*/ 0 h 1625600"/>
                <a:gd name="connsiteX3" fmla="*/ 0 w 1427957"/>
                <a:gd name="connsiteY3" fmla="*/ 1625600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7957" h="1625600">
                  <a:moveTo>
                    <a:pt x="0" y="1625600"/>
                  </a:moveTo>
                  <a:lnTo>
                    <a:pt x="1427957" y="0"/>
                  </a:lnTo>
                  <a:lnTo>
                    <a:pt x="2382" y="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397219" y="3012695"/>
              <a:ext cx="1221809" cy="1333199"/>
              <a:chOff x="1079719" y="3088895"/>
              <a:chExt cx="1221809" cy="1333199"/>
            </a:xfrm>
          </p:grpSpPr>
          <p:sp>
            <p:nvSpPr>
              <p:cNvPr id="59" name="矩形 58"/>
              <p:cNvSpPr/>
              <p:nvPr/>
            </p:nvSpPr>
            <p:spPr>
              <a:xfrm>
                <a:off x="1209500" y="3088895"/>
                <a:ext cx="954107" cy="3231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5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添加标题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079719" y="3398926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1079719" y="3647649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1079719" y="3896372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1079719" y="4145095"/>
                <a:ext cx="122180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&gt;</a:t>
                </a: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添加您的标题</a:t>
                </a:r>
              </a:p>
            </p:txBody>
          </p:sp>
        </p:grpSp>
      </p:grpSp>
      <p:sp>
        <p:nvSpPr>
          <p:cNvPr id="38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8004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自身能力的提升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0" name="矩形 3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0504836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9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14"/>
          <p:cNvSpPr/>
          <p:nvPr/>
        </p:nvSpPr>
        <p:spPr>
          <a:xfrm flipV="1">
            <a:off x="0" y="2499742"/>
            <a:ext cx="3082967" cy="184291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242218"/>
                </a:moveTo>
                <a:lnTo>
                  <a:pt x="4571707" y="242218"/>
                </a:lnTo>
                <a:lnTo>
                  <a:pt x="4571707" y="0"/>
                </a:lnTo>
                <a:lnTo>
                  <a:pt x="0" y="0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425758" y="2499338"/>
            <a:ext cx="1301991" cy="1300750"/>
            <a:chOff x="3225639" y="4543565"/>
            <a:chExt cx="1735762" cy="1734334"/>
          </a:xfrm>
        </p:grpSpPr>
        <p:sp>
          <p:nvSpPr>
            <p:cNvPr id="42" name="椭圆 41"/>
            <p:cNvSpPr/>
            <p:nvPr/>
          </p:nvSpPr>
          <p:spPr>
            <a:xfrm flipV="1">
              <a:off x="3225639" y="4543565"/>
              <a:ext cx="1735762" cy="1734334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4455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 rot="10800000" flipV="1">
              <a:off x="3467830" y="4786206"/>
              <a:ext cx="1284515" cy="128451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tIns="36000" anchor="ctr" anchorCtr="1"/>
            <a:lstStyle/>
            <a:p>
              <a:pPr lvl="0" algn="ctr">
                <a:defRPr/>
              </a:pPr>
              <a:r>
                <a:rPr lang="en-US" altLang="zh-CN" sz="3000" b="1" kern="0" dirty="0">
                  <a:solidFill>
                    <a:srgbClr val="414455"/>
                  </a:solidFill>
                  <a:latin typeface="Bebas" pitchFamily="2" charset="0"/>
                  <a:ea typeface="微软雅黑" pitchFamily="34" charset="-122"/>
                </a:rPr>
                <a:t>02</a:t>
              </a:r>
              <a:endParaRPr lang="zh-CN" altLang="en-US" sz="3000" b="1" kern="0" dirty="0">
                <a:solidFill>
                  <a:srgbClr val="414455"/>
                </a:solidFill>
                <a:latin typeface="Bebas" pitchFamily="2" charset="0"/>
                <a:ea typeface="微软雅黑" pitchFamily="34" charset="-122"/>
              </a:endParaRPr>
            </a:p>
          </p:txBody>
        </p:sp>
      </p:grpSp>
      <p:sp>
        <p:nvSpPr>
          <p:cNvPr id="45" name="矩形 14"/>
          <p:cNvSpPr/>
          <p:nvPr/>
        </p:nvSpPr>
        <p:spPr>
          <a:xfrm>
            <a:off x="0" y="2099427"/>
            <a:ext cx="5328182" cy="184291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0"/>
                </a:moveTo>
                <a:lnTo>
                  <a:pt x="4571707" y="0"/>
                </a:lnTo>
                <a:lnTo>
                  <a:pt x="4571707" y="242218"/>
                </a:lnTo>
                <a:lnTo>
                  <a:pt x="0" y="24221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4598861" y="987574"/>
            <a:ext cx="1301991" cy="1301822"/>
            <a:chOff x="6131016" y="674750"/>
            <a:chExt cx="1735762" cy="1735763"/>
          </a:xfrm>
        </p:grpSpPr>
        <p:sp>
          <p:nvSpPr>
            <p:cNvPr id="47" name="椭圆 46"/>
            <p:cNvSpPr/>
            <p:nvPr/>
          </p:nvSpPr>
          <p:spPr>
            <a:xfrm>
              <a:off x="6131016" y="674750"/>
              <a:ext cx="1735762" cy="1735763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4455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6373207" y="882392"/>
              <a:ext cx="1284515" cy="128451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tIns="36000" anchor="ctr"/>
            <a:lstStyle/>
            <a:p>
              <a:pPr lvl="0" algn="ctr">
                <a:defRPr/>
              </a:pPr>
              <a:r>
                <a:rPr lang="en-US" altLang="zh-CN" sz="3000" b="1" kern="0" dirty="0">
                  <a:solidFill>
                    <a:srgbClr val="414455"/>
                  </a:solidFill>
                  <a:latin typeface="Bebas" pitchFamily="2" charset="0"/>
                  <a:ea typeface="微软雅黑" pitchFamily="34" charset="-122"/>
                </a:rPr>
                <a:t>01</a:t>
              </a:r>
              <a:endParaRPr lang="zh-CN" altLang="en-US" sz="3000" b="1" kern="0" dirty="0">
                <a:solidFill>
                  <a:srgbClr val="414455"/>
                </a:solidFill>
                <a:latin typeface="Bebas" pitchFamily="2" charset="0"/>
                <a:ea typeface="微软雅黑" pitchFamily="34" charset="-122"/>
              </a:endParaRPr>
            </a:p>
          </p:txBody>
        </p:sp>
      </p:grpSp>
      <p:sp>
        <p:nvSpPr>
          <p:cNvPr id="50" name="矩形 14"/>
          <p:cNvSpPr/>
          <p:nvPr/>
        </p:nvSpPr>
        <p:spPr>
          <a:xfrm flipV="1">
            <a:off x="4572001" y="2499742"/>
            <a:ext cx="4573315" cy="184291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242218"/>
                </a:moveTo>
                <a:lnTo>
                  <a:pt x="4571707" y="242218"/>
                </a:lnTo>
                <a:lnTo>
                  <a:pt x="4571707" y="0"/>
                </a:lnTo>
                <a:lnTo>
                  <a:pt x="0" y="0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3921004" y="2499338"/>
            <a:ext cx="1301991" cy="1300750"/>
            <a:chOff x="5227325" y="4543565"/>
            <a:chExt cx="1735762" cy="1734334"/>
          </a:xfrm>
        </p:grpSpPr>
        <p:sp>
          <p:nvSpPr>
            <p:cNvPr id="52" name="椭圆 51"/>
            <p:cNvSpPr/>
            <p:nvPr/>
          </p:nvSpPr>
          <p:spPr>
            <a:xfrm flipV="1">
              <a:off x="5227325" y="4543565"/>
              <a:ext cx="1735762" cy="1734334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4455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 rot="10800000" flipV="1">
              <a:off x="5469516" y="4786206"/>
              <a:ext cx="1284515" cy="128451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tIns="36000" anchor="ctr"/>
            <a:lstStyle/>
            <a:p>
              <a:pPr lvl="0" algn="ctr">
                <a:defRPr/>
              </a:pPr>
              <a:r>
                <a:rPr lang="en-US" altLang="zh-CN" sz="3000" b="1" kern="0">
                  <a:solidFill>
                    <a:srgbClr val="414455"/>
                  </a:solidFill>
                  <a:latin typeface="Bebas" pitchFamily="2" charset="0"/>
                  <a:ea typeface="微软雅黑" pitchFamily="34" charset="-122"/>
                </a:rPr>
                <a:t>03</a:t>
              </a:r>
              <a:endParaRPr lang="zh-CN" altLang="en-US" sz="3000" b="1" kern="0">
                <a:solidFill>
                  <a:srgbClr val="414455"/>
                </a:solidFill>
                <a:latin typeface="Bebas" pitchFamily="2" charset="0"/>
                <a:ea typeface="微软雅黑" pitchFamily="34" charset="-122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1433642" y="1298198"/>
            <a:ext cx="2895306" cy="48795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439244" y="998114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对手的失误一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45621" y="3176086"/>
            <a:ext cx="1901683" cy="48795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框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51222" y="2876003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对手的失误二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411005" y="3184286"/>
            <a:ext cx="2895306" cy="48795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416607" y="2884202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对手的失误三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8004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竞争对手的失误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25" name="矩形 24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3740908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9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49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99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49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99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49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990"/>
                            </p:stCondLst>
                            <p:childTnLst>
                              <p:par>
                                <p:cTn id="4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4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240"/>
                            </p:stCondLst>
                            <p:childTnLst>
                              <p:par>
                                <p:cTn id="53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99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490"/>
                            </p:stCondLst>
                            <p:childTnLst>
                              <p:par>
                                <p:cTn id="6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24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5" grpId="0" animBg="1"/>
      <p:bldP spid="50" grpId="0" animBg="1"/>
      <p:bldP spid="55" grpId="0"/>
      <p:bldP spid="56" grpId="0"/>
      <p:bldP spid="57" grpId="0"/>
      <p:bldP spid="58" grpId="0"/>
      <p:bldP spid="59" grpId="0"/>
      <p:bldP spid="60" grpId="0"/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网线"/>
          <p:cNvGrpSpPr>
            <a:grpSpLocks/>
          </p:cNvGrpSpPr>
          <p:nvPr/>
        </p:nvGrpSpPr>
        <p:grpSpPr bwMode="auto">
          <a:xfrm>
            <a:off x="593472" y="1131590"/>
            <a:ext cx="3163922" cy="3329037"/>
            <a:chOff x="1937437" y="1332541"/>
            <a:chExt cx="3986578" cy="4192919"/>
          </a:xfrm>
        </p:grpSpPr>
        <p:sp>
          <p:nvSpPr>
            <p:cNvPr id="3" name="Line 16"/>
            <p:cNvSpPr>
              <a:spLocks noChangeShapeType="1"/>
            </p:cNvSpPr>
            <p:nvPr/>
          </p:nvSpPr>
          <p:spPr bwMode="gray">
            <a:xfrm>
              <a:off x="1937437" y="3430588"/>
              <a:ext cx="3986578" cy="0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gray">
            <a:xfrm>
              <a:off x="3931520" y="1332541"/>
              <a:ext cx="0" cy="4192919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5" name="Oval 10"/>
            <p:cNvSpPr>
              <a:spLocks noChangeArrowheads="1"/>
            </p:cNvSpPr>
            <p:nvPr/>
          </p:nvSpPr>
          <p:spPr bwMode="gray">
            <a:xfrm>
              <a:off x="2332760" y="1808648"/>
              <a:ext cx="3192756" cy="3216899"/>
            </a:xfrm>
            <a:prstGeom prst="ellipse">
              <a:avLst/>
            </a:prstGeom>
            <a:noFill/>
            <a:ln w="9525">
              <a:solidFill>
                <a:srgbClr val="B2B2B2">
                  <a:alpha val="50000"/>
                </a:srgb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alpha val="64999"/>
                    </a:scheme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6" name="Oval 15"/>
            <p:cNvSpPr>
              <a:spLocks noChangeArrowheads="1"/>
            </p:cNvSpPr>
            <p:nvPr/>
          </p:nvSpPr>
          <p:spPr bwMode="auto">
            <a:xfrm>
              <a:off x="2135892" y="1600749"/>
              <a:ext cx="3608719" cy="3643808"/>
            </a:xfrm>
            <a:prstGeom prst="ellipse">
              <a:avLst/>
            </a:prstGeom>
            <a:noFill/>
            <a:ln w="19050">
              <a:solidFill>
                <a:srgbClr val="B2B2B2">
                  <a:alpha val="50000"/>
                </a:srgb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7" name="标题"/>
          <p:cNvGrpSpPr>
            <a:grpSpLocks/>
          </p:cNvGrpSpPr>
          <p:nvPr/>
        </p:nvGrpSpPr>
        <p:grpSpPr bwMode="auto">
          <a:xfrm>
            <a:off x="1109523" y="1731464"/>
            <a:ext cx="2117958" cy="2160256"/>
            <a:chOff x="579" y="1589"/>
            <a:chExt cx="1358" cy="1358"/>
          </a:xfrm>
          <a:solidFill>
            <a:srgbClr val="414455"/>
          </a:solidFill>
        </p:grpSpPr>
        <p:sp>
          <p:nvSpPr>
            <p:cNvPr id="8" name="Oval 12"/>
            <p:cNvSpPr>
              <a:spLocks noChangeArrowheads="1"/>
            </p:cNvSpPr>
            <p:nvPr/>
          </p:nvSpPr>
          <p:spPr bwMode="gray">
            <a:xfrm>
              <a:off x="579" y="1589"/>
              <a:ext cx="1358" cy="1358"/>
            </a:xfrm>
            <a:prstGeom prst="ellipse">
              <a:avLst/>
            </a:prstGeom>
            <a:grpFill/>
            <a:ln w="38100">
              <a:solidFill>
                <a:srgbClr val="F8F8F8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9" name="Oval 13"/>
            <p:cNvSpPr>
              <a:spLocks noChangeArrowheads="1"/>
            </p:cNvSpPr>
            <p:nvPr/>
          </p:nvSpPr>
          <p:spPr bwMode="gray">
            <a:xfrm>
              <a:off x="635" y="1642"/>
              <a:ext cx="1245" cy="1246"/>
            </a:xfrm>
            <a:prstGeom prst="ellipse">
              <a:avLst/>
            </a:prstGeom>
            <a:grpFill/>
            <a:ln>
              <a:noFill/>
            </a:ln>
            <a:effectLst>
              <a:outerShdw algn="ctr" rotWithShape="0">
                <a:srgbClr val="000000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DDDDDD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10" name="Oval 14"/>
            <p:cNvSpPr>
              <a:spLocks noChangeArrowheads="1"/>
            </p:cNvSpPr>
            <p:nvPr/>
          </p:nvSpPr>
          <p:spPr bwMode="gray">
            <a:xfrm>
              <a:off x="865" y="1880"/>
              <a:ext cx="797" cy="79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B2B2B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kern="0" dirty="0" smtClean="0">
                  <a:solidFill>
                    <a:srgbClr val="FFFFFF"/>
                  </a:solidFill>
                  <a:latin typeface="Arial" panose="020B0604020202020204" pitchFamily="34" charset="0"/>
                  <a:ea typeface="微软雅黑" pitchFamily="34" charset="-122"/>
                </a:rPr>
                <a:t>前瞻性认识</a:t>
              </a:r>
              <a:endParaRPr lang="zh-CN" altLang="en-US" sz="2000" b="1" kern="0" dirty="0">
                <a:solidFill>
                  <a:srgbClr val="FFFFFF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</p:grpSp>
      <p:sp>
        <p:nvSpPr>
          <p:cNvPr id="11" name="文本5"/>
          <p:cNvSpPr>
            <a:spLocks noChangeArrowheads="1"/>
          </p:cNvSpPr>
          <p:nvPr/>
        </p:nvSpPr>
        <p:spPr bwMode="black">
          <a:xfrm>
            <a:off x="3054300" y="3953370"/>
            <a:ext cx="185475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itchFamily="34" charset="-122"/>
              </a:rPr>
              <a:t>此处添加文本</a:t>
            </a:r>
            <a:r>
              <a:rPr lang="en-US" altLang="zh-CN" sz="1400" kern="0" dirty="0">
                <a:latin typeface="Arial" panose="020B0604020202020204" pitchFamily="34" charset="0"/>
                <a:ea typeface="微软雅黑" pitchFamily="34" charset="-122"/>
              </a:rPr>
              <a:t>5</a:t>
            </a:r>
          </a:p>
        </p:txBody>
      </p:sp>
      <p:sp>
        <p:nvSpPr>
          <p:cNvPr id="12" name="文本4"/>
          <p:cNvSpPr>
            <a:spLocks noChangeArrowheads="1"/>
          </p:cNvSpPr>
          <p:nvPr/>
        </p:nvSpPr>
        <p:spPr bwMode="black">
          <a:xfrm>
            <a:off x="3621311" y="3385091"/>
            <a:ext cx="185475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itchFamily="34" charset="-122"/>
              </a:rPr>
              <a:t>此处添加文本</a:t>
            </a:r>
            <a:r>
              <a:rPr lang="en-US" altLang="zh-CN" sz="1400" kern="0" dirty="0">
                <a:latin typeface="Arial" panose="020B0604020202020204" pitchFamily="34" charset="0"/>
                <a:ea typeface="微软雅黑" pitchFamily="34" charset="-122"/>
              </a:rPr>
              <a:t>4</a:t>
            </a:r>
          </a:p>
        </p:txBody>
      </p:sp>
      <p:sp>
        <p:nvSpPr>
          <p:cNvPr id="13" name="文本3"/>
          <p:cNvSpPr>
            <a:spLocks noChangeArrowheads="1"/>
          </p:cNvSpPr>
          <p:nvPr/>
        </p:nvSpPr>
        <p:spPr bwMode="black">
          <a:xfrm>
            <a:off x="3836776" y="2667496"/>
            <a:ext cx="185349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itchFamily="34" charset="-122"/>
              </a:rPr>
              <a:t>此处添加文本</a:t>
            </a:r>
            <a:r>
              <a:rPr lang="en-US" altLang="zh-CN" sz="1400" kern="0" dirty="0">
                <a:latin typeface="Arial" panose="020B0604020202020204" pitchFamily="34" charset="0"/>
                <a:ea typeface="微软雅黑" pitchFamily="34" charset="-122"/>
              </a:rPr>
              <a:t>3</a:t>
            </a:r>
          </a:p>
        </p:txBody>
      </p:sp>
      <p:sp>
        <p:nvSpPr>
          <p:cNvPr id="14" name="文本2"/>
          <p:cNvSpPr>
            <a:spLocks noChangeArrowheads="1"/>
          </p:cNvSpPr>
          <p:nvPr/>
        </p:nvSpPr>
        <p:spPr bwMode="black">
          <a:xfrm>
            <a:off x="3625092" y="1970061"/>
            <a:ext cx="185349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itchFamily="34" charset="-122"/>
              </a:rPr>
              <a:t>此处添加文本</a:t>
            </a:r>
            <a:r>
              <a:rPr lang="en-US" altLang="zh-CN" sz="1400" kern="0" dirty="0">
                <a:latin typeface="Arial" panose="020B0604020202020204" pitchFamily="34" charset="0"/>
                <a:ea typeface="微软雅黑" pitchFamily="34" charset="-122"/>
              </a:rPr>
              <a:t>2</a:t>
            </a:r>
          </a:p>
        </p:txBody>
      </p:sp>
      <p:sp>
        <p:nvSpPr>
          <p:cNvPr id="15" name="文本1"/>
          <p:cNvSpPr>
            <a:spLocks noChangeArrowheads="1"/>
          </p:cNvSpPr>
          <p:nvPr/>
        </p:nvSpPr>
        <p:spPr bwMode="black">
          <a:xfrm>
            <a:off x="3012720" y="1343277"/>
            <a:ext cx="1854756" cy="292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itchFamily="34" charset="-122"/>
              </a:rPr>
              <a:t>此处添加文本</a:t>
            </a:r>
            <a:r>
              <a:rPr lang="en-US" altLang="zh-CN" sz="1400" kern="0" dirty="0">
                <a:latin typeface="Arial" panose="020B0604020202020204" pitchFamily="34" charset="0"/>
                <a:ea typeface="微软雅黑" pitchFamily="34" charset="-122"/>
              </a:rPr>
              <a:t>1</a:t>
            </a:r>
          </a:p>
        </p:txBody>
      </p:sp>
      <p:grpSp>
        <p:nvGrpSpPr>
          <p:cNvPr id="16" name="圆圈1"/>
          <p:cNvGrpSpPr>
            <a:grpSpLocks/>
          </p:cNvGrpSpPr>
          <p:nvPr/>
        </p:nvGrpSpPr>
        <p:grpSpPr bwMode="auto">
          <a:xfrm>
            <a:off x="2683146" y="1329950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17" name="Oval 19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  <a:headEnd/>
              <a:tailE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18" name="Oval 20"/>
            <p:cNvSpPr>
              <a:spLocks noChangeArrowheads="1"/>
            </p:cNvSpPr>
            <p:nvPr/>
          </p:nvSpPr>
          <p:spPr bwMode="gray">
            <a:xfrm>
              <a:off x="2953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19" name="圆圈2"/>
          <p:cNvGrpSpPr>
            <a:grpSpLocks/>
          </p:cNvGrpSpPr>
          <p:nvPr/>
        </p:nvGrpSpPr>
        <p:grpSpPr bwMode="auto">
          <a:xfrm>
            <a:off x="3316555" y="1957669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0" name="Oval 28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  <a:headEnd/>
              <a:tailE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21" name="Oval 29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22" name="圆圈3"/>
          <p:cNvGrpSpPr>
            <a:grpSpLocks/>
          </p:cNvGrpSpPr>
          <p:nvPr/>
        </p:nvGrpSpPr>
        <p:grpSpPr bwMode="auto">
          <a:xfrm>
            <a:off x="3522977" y="2641937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3" name="Oval 31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  <a:headEnd/>
              <a:tailE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24" name="Oval 32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25" name="圆圈4"/>
          <p:cNvGrpSpPr>
            <a:grpSpLocks/>
          </p:cNvGrpSpPr>
          <p:nvPr/>
        </p:nvGrpSpPr>
        <p:grpSpPr bwMode="auto">
          <a:xfrm>
            <a:off x="3308072" y="3368622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6" name="Oval 34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  <a:headEnd/>
              <a:tailE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27" name="Oval 35"/>
            <p:cNvSpPr>
              <a:spLocks noChangeArrowheads="1"/>
            </p:cNvSpPr>
            <p:nvPr/>
          </p:nvSpPr>
          <p:spPr bwMode="gray">
            <a:xfrm>
              <a:off x="2951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28" name="圆圈5"/>
          <p:cNvGrpSpPr>
            <a:grpSpLocks/>
          </p:cNvGrpSpPr>
          <p:nvPr/>
        </p:nvGrpSpPr>
        <p:grpSpPr bwMode="auto">
          <a:xfrm>
            <a:off x="2751011" y="3922824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9" name="Oval 37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  <a:headEnd/>
              <a:tailE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  <p:sp>
          <p:nvSpPr>
            <p:cNvPr id="30" name="Oval 38"/>
            <p:cNvSpPr>
              <a:spLocks noChangeArrowheads="1"/>
            </p:cNvSpPr>
            <p:nvPr/>
          </p:nvSpPr>
          <p:spPr bwMode="gray">
            <a:xfrm>
              <a:off x="2949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itchFamily="34" charset="-122"/>
              </a:endParaRPr>
            </a:p>
          </p:txBody>
        </p:sp>
      </p:grpSp>
      <p:sp>
        <p:nvSpPr>
          <p:cNvPr id="31" name="文本框 74"/>
          <p:cNvSpPr txBox="1">
            <a:spLocks noChangeArrowheads="1"/>
          </p:cNvSpPr>
          <p:nvPr/>
        </p:nvSpPr>
        <p:spPr bwMode="auto">
          <a:xfrm>
            <a:off x="5868144" y="1789797"/>
            <a:ext cx="3024336" cy="1033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charset="0"/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charset="0"/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charset="0"/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charset="0"/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这里。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2" name="文本框 75"/>
          <p:cNvSpPr txBox="1">
            <a:spLocks noChangeArrowheads="1"/>
          </p:cNvSpPr>
          <p:nvPr/>
        </p:nvSpPr>
        <p:spPr bwMode="auto">
          <a:xfrm>
            <a:off x="5868144" y="2715766"/>
            <a:ext cx="2880320" cy="1735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charset="0"/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charset="0"/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charset="0"/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charset="0"/>
              <a:defRPr sz="17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3" name="矩形 1"/>
          <p:cNvSpPr>
            <a:spLocks noChangeArrowheads="1"/>
          </p:cNvSpPr>
          <p:nvPr/>
        </p:nvSpPr>
        <p:spPr bwMode="auto">
          <a:xfrm>
            <a:off x="5868145" y="1347614"/>
            <a:ext cx="1440160" cy="317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/>
          <a:p>
            <a:pPr eaLnBrk="1" hangingPunct="1">
              <a:buFont typeface="Arial" charset="0"/>
              <a:buNone/>
            </a:pP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对市场前瞻性的认识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6" name="矩形 3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34430487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31" grpId="0"/>
      <p:bldP spid="32" grpId="0"/>
      <p:bldP spid="33" grpId="0"/>
      <p:bldP spid="3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3"/>
          <p:cNvSpPr txBox="1"/>
          <p:nvPr/>
        </p:nvSpPr>
        <p:spPr>
          <a:xfrm>
            <a:off x="3773158" y="1826932"/>
            <a:ext cx="1971052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某些问题上认识不足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24"/>
          <p:cNvSpPr txBox="1"/>
          <p:nvPr/>
        </p:nvSpPr>
        <p:spPr>
          <a:xfrm>
            <a:off x="3773158" y="2154348"/>
            <a:ext cx="1971052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对竞争对手分析不够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773160" y="1247148"/>
            <a:ext cx="5060672" cy="530915"/>
            <a:chOff x="3773160" y="1247148"/>
            <a:chExt cx="5060672" cy="530915"/>
          </a:xfrm>
        </p:grpSpPr>
        <p:sp>
          <p:nvSpPr>
            <p:cNvPr id="4" name="TextBox 4"/>
            <p:cNvSpPr txBox="1"/>
            <p:nvPr/>
          </p:nvSpPr>
          <p:spPr>
            <a:xfrm>
              <a:off x="3773160" y="1247148"/>
              <a:ext cx="2370392" cy="530915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sz="3000" dirty="0">
                  <a:solidFill>
                    <a:srgbClr val="0E90BE"/>
                  </a:solidFill>
                  <a:latin typeface="Impact" pitchFamily="34" charset="0"/>
                </a:rPr>
                <a:t>Shortcomings</a:t>
              </a:r>
              <a:endParaRPr lang="zh-CN" altLang="en-US" sz="3000" dirty="0">
                <a:solidFill>
                  <a:srgbClr val="0E90BE"/>
                </a:solidFill>
                <a:latin typeface="Impact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156176" y="1330628"/>
              <a:ext cx="2677656" cy="407804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zh-CN" altLang="en-US" sz="2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不足之处及原因分析</a:t>
              </a:r>
              <a:endPara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3825914" y="3003798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TextBox 23"/>
          <p:cNvSpPr txBox="1"/>
          <p:nvPr/>
        </p:nvSpPr>
        <p:spPr>
          <a:xfrm>
            <a:off x="5895604" y="1860940"/>
            <a:ext cx="1791516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自身能力有待提升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Box 24"/>
          <p:cNvSpPr txBox="1"/>
          <p:nvPr/>
        </p:nvSpPr>
        <p:spPr>
          <a:xfrm>
            <a:off x="5895604" y="2188356"/>
            <a:ext cx="1611980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执行力有待加强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0936308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10" grpId="0" animBg="1"/>
      <p:bldP spid="11" grpId="0" animBg="1"/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AutoShape 291"/>
          <p:cNvSpPr>
            <a:spLocks noChangeArrowheads="1"/>
          </p:cNvSpPr>
          <p:nvPr/>
        </p:nvSpPr>
        <p:spPr bwMode="auto">
          <a:xfrm flipV="1">
            <a:off x="7391400" y="1886956"/>
            <a:ext cx="5181600" cy="1295000"/>
          </a:xfrm>
          <a:prstGeom prst="parallelogram">
            <a:avLst>
              <a:gd name="adj" fmla="val 55130"/>
            </a:avLst>
          </a:prstGeom>
          <a:solidFill>
            <a:srgbClr val="414455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AutoShape 292"/>
          <p:cNvSpPr>
            <a:spLocks noChangeArrowheads="1"/>
          </p:cNvSpPr>
          <p:nvPr/>
        </p:nvSpPr>
        <p:spPr bwMode="auto">
          <a:xfrm flipV="1">
            <a:off x="-990600" y="1886956"/>
            <a:ext cx="5181600" cy="1295000"/>
          </a:xfrm>
          <a:prstGeom prst="parallelogram">
            <a:avLst>
              <a:gd name="adj" fmla="val 55130"/>
            </a:avLst>
          </a:prstGeom>
          <a:solidFill>
            <a:srgbClr val="414455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WordArt 293"/>
          <p:cNvSpPr>
            <a:spLocks noChangeArrowheads="1" noChangeShapeType="1" noTextEdit="1"/>
          </p:cNvSpPr>
          <p:nvPr/>
        </p:nvSpPr>
        <p:spPr bwMode="auto">
          <a:xfrm>
            <a:off x="1752600" y="2110724"/>
            <a:ext cx="1143000" cy="53323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blipFill dpi="0" rotWithShape="1">
                  <a:blip r:embed="rId3"/>
                  <a:srcRect/>
                  <a:tile tx="0" ty="0" sx="100000" sy="100000" flip="none" algn="tl"/>
                </a:blipFill>
                <a:effectLst>
                  <a:outerShdw dist="35921" dir="2700000" algn="ctr" rotWithShape="0">
                    <a:srgbClr val="000000">
                      <a:alpha val="8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目录</a:t>
            </a:r>
          </a:p>
        </p:txBody>
      </p:sp>
      <p:sp>
        <p:nvSpPr>
          <p:cNvPr id="44" name="WordArt 294"/>
          <p:cNvSpPr>
            <a:spLocks noChangeArrowheads="1" noChangeShapeType="1" noTextEdit="1"/>
          </p:cNvSpPr>
          <p:nvPr/>
        </p:nvSpPr>
        <p:spPr bwMode="auto">
          <a:xfrm>
            <a:off x="1763688" y="2779437"/>
            <a:ext cx="1143000" cy="15235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  <a:endParaRPr lang="zh-CN" altLang="en-US" sz="3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WordArt 20"/>
          <p:cNvSpPr>
            <a:spLocks noChangeArrowheads="1" noChangeShapeType="1" noTextEdit="1"/>
          </p:cNvSpPr>
          <p:nvPr/>
        </p:nvSpPr>
        <p:spPr bwMode="auto">
          <a:xfrm>
            <a:off x="3347864" y="770956"/>
            <a:ext cx="2286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  <a:cs typeface="Arial"/>
              </a:rPr>
              <a:t>1</a:t>
            </a:r>
            <a:endParaRPr lang="zh-CN" altLang="en-US" sz="3600" b="1" kern="10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  <a:cs typeface="Arial"/>
            </a:endParaRPr>
          </a:p>
        </p:txBody>
      </p:sp>
      <p:sp>
        <p:nvSpPr>
          <p:cNvPr id="46" name="Rectangle 22"/>
          <p:cNvSpPr>
            <a:spLocks noChangeArrowheads="1"/>
          </p:cNvSpPr>
          <p:nvPr/>
        </p:nvSpPr>
        <p:spPr bwMode="auto">
          <a:xfrm>
            <a:off x="3805064" y="699542"/>
            <a:ext cx="2971800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前阶段工作回顾</a:t>
            </a:r>
            <a:endParaRPr lang="en-US" altLang="zh-CN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此处添加文字单击此处添加文字</a:t>
            </a:r>
          </a:p>
        </p:txBody>
      </p:sp>
      <p:sp>
        <p:nvSpPr>
          <p:cNvPr id="47" name="WordArt 20"/>
          <p:cNvSpPr>
            <a:spLocks noChangeArrowheads="1" noChangeShapeType="1" noTextEdit="1"/>
          </p:cNvSpPr>
          <p:nvPr/>
        </p:nvSpPr>
        <p:spPr bwMode="auto">
          <a:xfrm>
            <a:off x="3652664" y="1456545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  <a:cs typeface="Arial"/>
              </a:rPr>
              <a:t>2</a:t>
            </a:r>
            <a:endParaRPr lang="zh-CN" altLang="en-US" sz="3600" b="1" kern="10">
              <a:solidFill>
                <a:srgbClr val="414455"/>
              </a:solidFill>
              <a:latin typeface="微软雅黑" pitchFamily="34" charset="-122"/>
              <a:ea typeface="微软雅黑" pitchFamily="34" charset="-122"/>
              <a:cs typeface="Arial"/>
            </a:endParaRPr>
          </a:p>
        </p:txBody>
      </p:sp>
      <p:sp>
        <p:nvSpPr>
          <p:cNvPr id="48" name="Rectangle 22"/>
          <p:cNvSpPr>
            <a:spLocks noChangeArrowheads="1"/>
          </p:cNvSpPr>
          <p:nvPr/>
        </p:nvSpPr>
        <p:spPr bwMode="auto">
          <a:xfrm>
            <a:off x="4109864" y="1385131"/>
            <a:ext cx="2971800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取得成绩的原因和经验</a:t>
            </a:r>
            <a:endParaRPr lang="en-US" altLang="zh-CN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此处添加文字单击此处添加文字</a:t>
            </a:r>
          </a:p>
        </p:txBody>
      </p:sp>
      <p:sp>
        <p:nvSpPr>
          <p:cNvPr id="49" name="WordArt 20"/>
          <p:cNvSpPr>
            <a:spLocks noChangeArrowheads="1" noChangeShapeType="1" noTextEdit="1"/>
          </p:cNvSpPr>
          <p:nvPr/>
        </p:nvSpPr>
        <p:spPr bwMode="auto">
          <a:xfrm>
            <a:off x="4033664" y="2137373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  <a:cs typeface="Arial"/>
              </a:rPr>
              <a:t>3</a:t>
            </a:r>
            <a:endParaRPr lang="zh-CN" altLang="en-US" sz="3600" b="1" kern="10">
              <a:solidFill>
                <a:srgbClr val="414455"/>
              </a:solidFill>
              <a:latin typeface="微软雅黑" pitchFamily="34" charset="-122"/>
              <a:ea typeface="微软雅黑" pitchFamily="34" charset="-122"/>
              <a:cs typeface="Arial"/>
            </a:endParaRPr>
          </a:p>
        </p:txBody>
      </p:sp>
      <p:sp>
        <p:nvSpPr>
          <p:cNvPr id="50" name="Rectangle 22"/>
          <p:cNvSpPr>
            <a:spLocks noChangeArrowheads="1"/>
          </p:cNvSpPr>
          <p:nvPr/>
        </p:nvSpPr>
        <p:spPr bwMode="auto">
          <a:xfrm>
            <a:off x="4490864" y="2065957"/>
            <a:ext cx="2971800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不足之处及原因分析</a:t>
            </a:r>
            <a:endParaRPr lang="en-US" altLang="zh-CN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此处添加文字单击此处添加文字</a:t>
            </a:r>
          </a:p>
        </p:txBody>
      </p:sp>
      <p:sp>
        <p:nvSpPr>
          <p:cNvPr id="51" name="WordArt 20"/>
          <p:cNvSpPr>
            <a:spLocks noChangeArrowheads="1" noChangeShapeType="1" noTextEdit="1"/>
          </p:cNvSpPr>
          <p:nvPr/>
        </p:nvSpPr>
        <p:spPr bwMode="auto">
          <a:xfrm>
            <a:off x="4414664" y="2832483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  <a:cs typeface="Arial"/>
              </a:rPr>
              <a:t>4</a:t>
            </a:r>
            <a:endParaRPr lang="zh-CN" altLang="en-US" sz="3600" b="1" kern="10">
              <a:solidFill>
                <a:srgbClr val="414455"/>
              </a:solidFill>
              <a:latin typeface="微软雅黑" pitchFamily="34" charset="-122"/>
              <a:ea typeface="微软雅黑" pitchFamily="34" charset="-122"/>
              <a:cs typeface="Arial"/>
            </a:endParaRPr>
          </a:p>
        </p:txBody>
      </p:sp>
      <p:sp>
        <p:nvSpPr>
          <p:cNvPr id="52" name="Rectangle 22"/>
          <p:cNvSpPr>
            <a:spLocks noChangeArrowheads="1"/>
          </p:cNvSpPr>
          <p:nvPr/>
        </p:nvSpPr>
        <p:spPr bwMode="auto">
          <a:xfrm>
            <a:off x="4948064" y="2761067"/>
            <a:ext cx="2971800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当前形势分析</a:t>
            </a:r>
            <a:endParaRPr lang="en-US" altLang="zh-CN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此处添加文字单击此处添加文字</a:t>
            </a:r>
          </a:p>
        </p:txBody>
      </p:sp>
      <p:sp>
        <p:nvSpPr>
          <p:cNvPr id="53" name="WordArt 20"/>
          <p:cNvSpPr>
            <a:spLocks noChangeArrowheads="1" noChangeShapeType="1" noTextEdit="1"/>
          </p:cNvSpPr>
          <p:nvPr/>
        </p:nvSpPr>
        <p:spPr bwMode="auto">
          <a:xfrm>
            <a:off x="4757564" y="3594281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  <a:cs typeface="Arial"/>
              </a:rPr>
              <a:t>5</a:t>
            </a:r>
            <a:endParaRPr lang="zh-CN" altLang="en-US" sz="3600" b="1" kern="10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  <a:cs typeface="Arial"/>
            </a:endParaRPr>
          </a:p>
        </p:txBody>
      </p:sp>
      <p:sp>
        <p:nvSpPr>
          <p:cNvPr id="54" name="Rectangle 22"/>
          <p:cNvSpPr>
            <a:spLocks noChangeArrowheads="1"/>
          </p:cNvSpPr>
          <p:nvPr/>
        </p:nvSpPr>
        <p:spPr bwMode="auto">
          <a:xfrm>
            <a:off x="5290964" y="3522865"/>
            <a:ext cx="2971800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下一步工作计划</a:t>
            </a:r>
            <a:endParaRPr lang="en-US" altLang="zh-CN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此处添加文字单击此处添加文字</a:t>
            </a:r>
          </a:p>
        </p:txBody>
      </p:sp>
    </p:spTree>
    <p:extLst>
      <p:ext uri="{BB962C8B-B14F-4D97-AF65-F5344CB8AC3E}">
        <p14:creationId xmlns:p14="http://schemas.microsoft.com/office/powerpoint/2010/main" val="2368942767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7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8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0" presetID="3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2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23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24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25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395536" y="1867782"/>
            <a:ext cx="3960440" cy="328921"/>
            <a:chOff x="1292460" y="2252455"/>
            <a:chExt cx="5280586" cy="438562"/>
          </a:xfrm>
        </p:grpSpPr>
        <p:sp>
          <p:nvSpPr>
            <p:cNvPr id="29" name="椭圆 28"/>
            <p:cNvSpPr/>
            <p:nvPr/>
          </p:nvSpPr>
          <p:spPr>
            <a:xfrm>
              <a:off x="1292460" y="2252455"/>
              <a:ext cx="437607" cy="437607"/>
            </a:xfrm>
            <a:prstGeom prst="ellipse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22"/>
            <p:cNvSpPr txBox="1"/>
            <p:nvPr/>
          </p:nvSpPr>
          <p:spPr>
            <a:xfrm>
              <a:off x="1730065" y="2280647"/>
              <a:ext cx="4842981" cy="410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</a:t>
              </a:r>
              <a:r>
                <a:rPr lang="zh-CN" altLang="en-US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文本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95536" y="2432470"/>
            <a:ext cx="4270263" cy="341987"/>
            <a:chOff x="1292460" y="3005366"/>
            <a:chExt cx="5693683" cy="455982"/>
          </a:xfrm>
        </p:grpSpPr>
        <p:sp>
          <p:nvSpPr>
            <p:cNvPr id="32" name="椭圆 31"/>
            <p:cNvSpPr/>
            <p:nvPr/>
          </p:nvSpPr>
          <p:spPr>
            <a:xfrm>
              <a:off x="1292460" y="3005366"/>
              <a:ext cx="437607" cy="437607"/>
            </a:xfrm>
            <a:prstGeom prst="ellipse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24"/>
            <p:cNvSpPr txBox="1"/>
            <p:nvPr/>
          </p:nvSpPr>
          <p:spPr>
            <a:xfrm>
              <a:off x="1730065" y="3050979"/>
              <a:ext cx="5256078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95536" y="3015198"/>
            <a:ext cx="4176463" cy="355049"/>
            <a:chOff x="1292460" y="3782335"/>
            <a:chExt cx="5568617" cy="473398"/>
          </a:xfrm>
        </p:grpSpPr>
        <p:sp>
          <p:nvSpPr>
            <p:cNvPr id="35" name="椭圆 34"/>
            <p:cNvSpPr/>
            <p:nvPr/>
          </p:nvSpPr>
          <p:spPr>
            <a:xfrm>
              <a:off x="1292460" y="3782335"/>
              <a:ext cx="437607" cy="437607"/>
            </a:xfrm>
            <a:prstGeom prst="ellipse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文本框 26"/>
            <p:cNvSpPr txBox="1"/>
            <p:nvPr/>
          </p:nvSpPr>
          <p:spPr>
            <a:xfrm>
              <a:off x="1730065" y="3845364"/>
              <a:ext cx="5131012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95536" y="3597916"/>
            <a:ext cx="3960439" cy="341986"/>
            <a:chOff x="1292460" y="4559304"/>
            <a:chExt cx="5280585" cy="455982"/>
          </a:xfrm>
        </p:grpSpPr>
        <p:sp>
          <p:nvSpPr>
            <p:cNvPr id="38" name="椭圆 37"/>
            <p:cNvSpPr/>
            <p:nvPr/>
          </p:nvSpPr>
          <p:spPr>
            <a:xfrm>
              <a:off x="1292460" y="4559304"/>
              <a:ext cx="437607" cy="437607"/>
            </a:xfrm>
            <a:prstGeom prst="ellipse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28"/>
            <p:cNvSpPr txBox="1"/>
            <p:nvPr/>
          </p:nvSpPr>
          <p:spPr>
            <a:xfrm>
              <a:off x="1730065" y="4604916"/>
              <a:ext cx="4842980" cy="410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432445" y="1153093"/>
            <a:ext cx="5588726" cy="3722913"/>
            <a:chOff x="4576593" y="883496"/>
            <a:chExt cx="7451634" cy="4963884"/>
          </a:xfrm>
        </p:grpSpPr>
        <p:graphicFrame>
          <p:nvGraphicFramePr>
            <p:cNvPr id="41" name="图表 40"/>
            <p:cNvGraphicFramePr/>
            <p:nvPr>
              <p:extLst>
                <p:ext uri="{D42A27DB-BD31-4B8C-83A1-F6EECF244321}">
                  <p14:modId xmlns:p14="http://schemas.microsoft.com/office/powerpoint/2010/main" val="2900337510"/>
                </p:ext>
              </p:extLst>
            </p:nvPr>
          </p:nvGraphicFramePr>
          <p:xfrm>
            <a:off x="4576593" y="883496"/>
            <a:ext cx="7451634" cy="49638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2" name="直角三角形 41"/>
            <p:cNvSpPr/>
            <p:nvPr/>
          </p:nvSpPr>
          <p:spPr>
            <a:xfrm rot="10800000">
              <a:off x="9594179" y="1550403"/>
              <a:ext cx="744583" cy="744583"/>
            </a:xfrm>
            <a:prstGeom prst="rtTriangle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直角三角形 42"/>
            <p:cNvSpPr/>
            <p:nvPr/>
          </p:nvSpPr>
          <p:spPr>
            <a:xfrm>
              <a:off x="6328466" y="4537832"/>
              <a:ext cx="744583" cy="744583"/>
            </a:xfrm>
            <a:prstGeom prst="rtTriangle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直角三角形 43"/>
            <p:cNvSpPr/>
            <p:nvPr/>
          </p:nvSpPr>
          <p:spPr>
            <a:xfrm rot="10800000" flipH="1">
              <a:off x="6328467" y="1484388"/>
              <a:ext cx="744583" cy="744583"/>
            </a:xfrm>
            <a:prstGeom prst="rt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5" name="直角三角形 44"/>
            <p:cNvSpPr/>
            <p:nvPr/>
          </p:nvSpPr>
          <p:spPr>
            <a:xfrm flipH="1">
              <a:off x="9594178" y="4407202"/>
              <a:ext cx="744583" cy="744583"/>
            </a:xfrm>
            <a:prstGeom prst="rt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6" name="文本框 20"/>
            <p:cNvSpPr txBox="1"/>
            <p:nvPr/>
          </p:nvSpPr>
          <p:spPr>
            <a:xfrm rot="18900000">
              <a:off x="6328464" y="1557315"/>
              <a:ext cx="901337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01</a:t>
              </a:r>
              <a:endParaRPr lang="zh-CN" altLang="en-US" sz="2700" b="1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47" name="文本框 21"/>
            <p:cNvSpPr txBox="1"/>
            <p:nvPr/>
          </p:nvSpPr>
          <p:spPr>
            <a:xfrm rot="18900000">
              <a:off x="6139988" y="2008611"/>
              <a:ext cx="2057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此处输入文字</a:t>
              </a:r>
            </a:p>
          </p:txBody>
        </p:sp>
        <p:sp>
          <p:nvSpPr>
            <p:cNvPr id="48" name="文本框 32"/>
            <p:cNvSpPr txBox="1"/>
            <p:nvPr/>
          </p:nvSpPr>
          <p:spPr>
            <a:xfrm rot="2700000" flipH="1">
              <a:off x="9380101" y="1577281"/>
              <a:ext cx="901337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02</a:t>
              </a:r>
              <a:endParaRPr lang="zh-CN" altLang="en-US" sz="2700" b="1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49" name="文本框 33"/>
            <p:cNvSpPr txBox="1"/>
            <p:nvPr/>
          </p:nvSpPr>
          <p:spPr>
            <a:xfrm rot="2700000" flipH="1">
              <a:off x="8454262" y="2028231"/>
              <a:ext cx="2057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此处输入文字</a:t>
              </a:r>
            </a:p>
          </p:txBody>
        </p:sp>
        <p:sp>
          <p:nvSpPr>
            <p:cNvPr id="50" name="文本框 34"/>
            <p:cNvSpPr txBox="1"/>
            <p:nvPr/>
          </p:nvSpPr>
          <p:spPr>
            <a:xfrm rot="13500000">
              <a:off x="6094447" y="4217885"/>
              <a:ext cx="2057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此处输入文字</a:t>
              </a:r>
            </a:p>
          </p:txBody>
        </p:sp>
        <p:sp>
          <p:nvSpPr>
            <p:cNvPr id="51" name="文本框 35"/>
            <p:cNvSpPr txBox="1"/>
            <p:nvPr/>
          </p:nvSpPr>
          <p:spPr>
            <a:xfrm rot="13500000">
              <a:off x="6328463" y="4483568"/>
              <a:ext cx="901337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03</a:t>
              </a:r>
              <a:endParaRPr lang="zh-CN" altLang="en-US" sz="2700" b="1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52" name="文本框 36"/>
            <p:cNvSpPr txBox="1"/>
            <p:nvPr/>
          </p:nvSpPr>
          <p:spPr>
            <a:xfrm rot="8100000">
              <a:off x="9430089" y="4373815"/>
              <a:ext cx="901337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700" b="1" dirty="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04</a:t>
              </a:r>
              <a:endParaRPr lang="zh-CN" altLang="en-US" sz="2700" b="1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53" name="文本框 37"/>
            <p:cNvSpPr txBox="1"/>
            <p:nvPr/>
          </p:nvSpPr>
          <p:spPr>
            <a:xfrm rot="8100000" flipH="1">
              <a:off x="8480389" y="4217885"/>
              <a:ext cx="2057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此处输入文字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5704184" y="2818320"/>
            <a:ext cx="1250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某些问题上认识不足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56" name="矩形 5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2636930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7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70"/>
                            </p:stCondLst>
                            <p:childTnLst>
                              <p:par>
                                <p:cTn id="2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2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2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32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82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六边形 1"/>
          <p:cNvSpPr/>
          <p:nvPr/>
        </p:nvSpPr>
        <p:spPr>
          <a:xfrm rot="16200000">
            <a:off x="3975713" y="2927483"/>
            <a:ext cx="1142824" cy="1075598"/>
          </a:xfrm>
          <a:prstGeom prst="hexagon">
            <a:avLst/>
          </a:prstGeom>
          <a:solidFill>
            <a:srgbClr val="00B0F0"/>
          </a:solidFill>
          <a:ln w="15875"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472" y="3227577"/>
            <a:ext cx="452586" cy="452586"/>
          </a:xfrm>
          <a:prstGeom prst="rect">
            <a:avLst/>
          </a:prstGeom>
        </p:spPr>
      </p:pic>
      <p:sp>
        <p:nvSpPr>
          <p:cNvPr id="4" name="六边形 3"/>
          <p:cNvSpPr/>
          <p:nvPr/>
        </p:nvSpPr>
        <p:spPr>
          <a:xfrm rot="16200000">
            <a:off x="3398987" y="1975899"/>
            <a:ext cx="1142824" cy="1075598"/>
          </a:xfrm>
          <a:prstGeom prst="hexagon">
            <a:avLst/>
          </a:prstGeom>
          <a:solidFill>
            <a:srgbClr val="505368"/>
          </a:solidFill>
          <a:ln w="15875" cap="rnd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746" y="2275992"/>
            <a:ext cx="452586" cy="452586"/>
          </a:xfrm>
          <a:prstGeom prst="rect">
            <a:avLst/>
          </a:prstGeom>
        </p:spPr>
      </p:pic>
      <p:sp>
        <p:nvSpPr>
          <p:cNvPr id="6" name="六边形 5"/>
          <p:cNvSpPr/>
          <p:nvPr/>
        </p:nvSpPr>
        <p:spPr>
          <a:xfrm rot="16200000">
            <a:off x="2818402" y="2927482"/>
            <a:ext cx="1142824" cy="1075598"/>
          </a:xfrm>
          <a:prstGeom prst="hexagon">
            <a:avLst/>
          </a:prstGeom>
          <a:solidFill>
            <a:srgbClr val="505368"/>
          </a:solidFill>
          <a:ln w="15875" cap="rnd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161" y="3227576"/>
            <a:ext cx="452586" cy="452586"/>
          </a:xfrm>
          <a:prstGeom prst="rect">
            <a:avLst/>
          </a:prstGeom>
        </p:spPr>
      </p:pic>
      <p:sp>
        <p:nvSpPr>
          <p:cNvPr id="8" name="六边形 7"/>
          <p:cNvSpPr/>
          <p:nvPr/>
        </p:nvSpPr>
        <p:spPr>
          <a:xfrm rot="16200000">
            <a:off x="3398987" y="3910811"/>
            <a:ext cx="1142824" cy="1075598"/>
          </a:xfrm>
          <a:prstGeom prst="hexagon">
            <a:avLst/>
          </a:prstGeom>
          <a:solidFill>
            <a:srgbClr val="505368"/>
          </a:solidFill>
          <a:ln w="15875" cap="rnd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746" y="4210905"/>
            <a:ext cx="452586" cy="452586"/>
          </a:xfrm>
          <a:prstGeom prst="rect">
            <a:avLst/>
          </a:prstGeom>
        </p:spPr>
      </p:pic>
      <p:sp>
        <p:nvSpPr>
          <p:cNvPr id="10" name="六边形 9"/>
          <p:cNvSpPr/>
          <p:nvPr/>
        </p:nvSpPr>
        <p:spPr>
          <a:xfrm rot="16200000">
            <a:off x="4598465" y="3861620"/>
            <a:ext cx="1142824" cy="1075598"/>
          </a:xfrm>
          <a:prstGeom prst="hexagon">
            <a:avLst/>
          </a:prstGeom>
          <a:solidFill>
            <a:srgbClr val="505368"/>
          </a:solidFill>
          <a:ln w="15875" cap="rnd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7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224" y="4157277"/>
            <a:ext cx="452586" cy="484284"/>
          </a:xfrm>
          <a:prstGeom prst="rect">
            <a:avLst/>
          </a:prstGeom>
        </p:spPr>
      </p:pic>
      <p:sp>
        <p:nvSpPr>
          <p:cNvPr id="12" name="六边形 11"/>
          <p:cNvSpPr/>
          <p:nvPr/>
        </p:nvSpPr>
        <p:spPr>
          <a:xfrm rot="16200000">
            <a:off x="5129624" y="2902180"/>
            <a:ext cx="1142824" cy="1075598"/>
          </a:xfrm>
          <a:prstGeom prst="hexagon">
            <a:avLst/>
          </a:prstGeom>
          <a:solidFill>
            <a:srgbClr val="505368"/>
          </a:solidFill>
          <a:ln w="15875" cap="rnd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8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818" y="3326090"/>
            <a:ext cx="473540" cy="263077"/>
          </a:xfrm>
          <a:prstGeom prst="rect">
            <a:avLst/>
          </a:prstGeom>
        </p:spPr>
      </p:pic>
      <p:sp>
        <p:nvSpPr>
          <p:cNvPr id="14" name="六边形 13"/>
          <p:cNvSpPr/>
          <p:nvPr/>
        </p:nvSpPr>
        <p:spPr>
          <a:xfrm rot="16200000">
            <a:off x="4578508" y="1945589"/>
            <a:ext cx="1142824" cy="1075598"/>
          </a:xfrm>
          <a:prstGeom prst="hexagon">
            <a:avLst/>
          </a:prstGeom>
          <a:solidFill>
            <a:srgbClr val="505368"/>
          </a:solidFill>
          <a:ln w="15875" cap="rnd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9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213" y="2154362"/>
            <a:ext cx="658051" cy="658051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 flipH="1">
            <a:off x="5876352" y="2282341"/>
            <a:ext cx="2624771" cy="492414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886718" y="2036765"/>
            <a:ext cx="2338167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/>
          <a:p>
            <a:pPr algn="just" defTabSz="121890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填写标题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6483735" y="3290081"/>
            <a:ext cx="2624771" cy="492414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494101" y="3044505"/>
            <a:ext cx="2338167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/>
          <a:p>
            <a:pPr algn="just" defTabSz="121890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填写标题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 flipH="1">
            <a:off x="5912189" y="4380700"/>
            <a:ext cx="2624771" cy="492414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922555" y="4135124"/>
            <a:ext cx="2338167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/>
          <a:p>
            <a:pPr algn="just" defTabSz="121890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填写标题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 flipH="1">
            <a:off x="503481" y="4445266"/>
            <a:ext cx="2624771" cy="492414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377944" y="4165232"/>
            <a:ext cx="1690094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/>
          <a:p>
            <a:pPr algn="just" defTabSz="121890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填写标题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 flipH="1">
            <a:off x="227245" y="3334836"/>
            <a:ext cx="2624771" cy="492414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内容打在这里，或者通过复制您的文本后，在此框中选择</a:t>
            </a:r>
            <a:r>
              <a:rPr lang="zh-CN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粘贴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101706" y="3054802"/>
            <a:ext cx="1690094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/>
          <a:p>
            <a:pPr algn="just" defTabSz="121890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填写标题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 flipH="1">
            <a:off x="395535" y="2316800"/>
            <a:ext cx="2831831" cy="492414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477057" y="2036765"/>
            <a:ext cx="1690094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/>
          <a:p>
            <a:pPr algn="just" defTabSz="121890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填写标题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206017" y="93705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206017" y="1222662"/>
            <a:ext cx="8038391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对竞争对手分析不够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2" name="矩形 31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4362223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3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4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20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4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9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3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4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8" dur="2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3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8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3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4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9" dur="2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2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67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3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4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0" dur="2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710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760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3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4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1" dur="20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80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8500"/>
                            </p:stCondLst>
                            <p:childTnLst>
                              <p:par>
                                <p:cTn id="1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3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4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2" dur="2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8900"/>
                            </p:stCondLst>
                            <p:childTnLst>
                              <p:par>
                                <p:cTn id="1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8" grpId="0" animBg="1"/>
      <p:bldP spid="10" grpId="0" animBg="1"/>
      <p:bldP spid="12" grpId="0" animBg="1"/>
      <p:bldP spid="14" grpId="0" animBg="1"/>
      <p:bldP spid="16" grpId="0"/>
      <p:bldP spid="17" grpId="0"/>
      <p:bldP spid="17" grpId="1"/>
      <p:bldP spid="18" grpId="0"/>
      <p:bldP spid="19" grpId="0"/>
      <p:bldP spid="19" grpId="1"/>
      <p:bldP spid="20" grpId="0"/>
      <p:bldP spid="21" grpId="0"/>
      <p:bldP spid="21" grpId="1"/>
      <p:bldP spid="22" grpId="0"/>
      <p:bldP spid="23" grpId="0"/>
      <p:bldP spid="23" grpId="1"/>
      <p:bldP spid="24" grpId="0"/>
      <p:bldP spid="25" grpId="0"/>
      <p:bldP spid="25" grpId="1"/>
      <p:bldP spid="26" grpId="0"/>
      <p:bldP spid="27" grpId="0"/>
      <p:bldP spid="27" grpId="1"/>
      <p:bldP spid="28" grpId="0"/>
      <p:bldP spid="29" grpId="0"/>
      <p:bldP spid="3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36252" y="858316"/>
            <a:ext cx="3516086" cy="3657650"/>
            <a:chOff x="839089" y="1016488"/>
            <a:chExt cx="4688114" cy="4876868"/>
          </a:xfrm>
        </p:grpSpPr>
        <p:grpSp>
          <p:nvGrpSpPr>
            <p:cNvPr id="3" name="组合 2"/>
            <p:cNvGrpSpPr/>
            <p:nvPr/>
          </p:nvGrpSpPr>
          <p:grpSpPr>
            <a:xfrm rot="21302113">
              <a:off x="2283991" y="1016488"/>
              <a:ext cx="1527027" cy="1519242"/>
              <a:chOff x="3094034" y="1143064"/>
              <a:chExt cx="1787764" cy="1778651"/>
            </a:xfrm>
          </p:grpSpPr>
          <p:cxnSp>
            <p:nvCxnSpPr>
              <p:cNvPr id="5" name="直接连接符 4"/>
              <p:cNvCxnSpPr>
                <a:endCxn id="7" idx="3"/>
              </p:cNvCxnSpPr>
              <p:nvPr/>
            </p:nvCxnSpPr>
            <p:spPr>
              <a:xfrm rot="297887" flipV="1">
                <a:off x="3094034" y="2229872"/>
                <a:ext cx="844287" cy="600510"/>
              </a:xfrm>
              <a:prstGeom prst="line">
                <a:avLst/>
              </a:prstGeom>
              <a:noFill/>
              <a:ln w="9525" cap="flat">
                <a:gradFill>
                  <a:gsLst>
                    <a:gs pos="100000">
                      <a:srgbClr val="3A3A3A"/>
                    </a:gs>
                    <a:gs pos="29000">
                      <a:srgbClr val="3A3A3A"/>
                    </a:gs>
                  </a:gsLst>
                  <a:lin ang="5400000" scaled="1"/>
                </a:gra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6" name="直接连接符 5"/>
              <p:cNvCxnSpPr>
                <a:stCxn id="7" idx="5"/>
              </p:cNvCxnSpPr>
              <p:nvPr/>
            </p:nvCxnSpPr>
            <p:spPr>
              <a:xfrm rot="297887">
                <a:off x="4139781" y="2298471"/>
                <a:ext cx="742017" cy="623244"/>
              </a:xfrm>
              <a:prstGeom prst="line">
                <a:avLst/>
              </a:prstGeom>
              <a:noFill/>
              <a:ln w="9525" cap="flat">
                <a:gradFill>
                  <a:gsLst>
                    <a:gs pos="100000">
                      <a:srgbClr val="3A3A3A"/>
                    </a:gs>
                    <a:gs pos="29000">
                      <a:srgbClr val="3A3A3A"/>
                    </a:gs>
                  </a:gsLst>
                  <a:lin ang="5400000" scaled="1"/>
                </a:gra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7" name="椭圆 6"/>
              <p:cNvSpPr/>
              <p:nvPr/>
            </p:nvSpPr>
            <p:spPr>
              <a:xfrm>
                <a:off x="3920179" y="1143064"/>
                <a:ext cx="290506" cy="1317397"/>
              </a:xfrm>
              <a:prstGeom prst="ellipse">
                <a:avLst/>
              </a:prstGeom>
              <a:solidFill>
                <a:srgbClr val="414455"/>
              </a:solidFill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endParaRPr lang="zh-CN" altLang="en-US" sz="3300" dirty="0">
                  <a:latin typeface="Nexa Light" panose="02000000000000000000" pitchFamily="50" charset="0"/>
                </a:endParaRPr>
              </a:p>
            </p:txBody>
          </p:sp>
        </p:grpSp>
        <p:sp>
          <p:nvSpPr>
            <p:cNvPr id="4" name="矩形 3"/>
            <p:cNvSpPr/>
            <p:nvPr/>
          </p:nvSpPr>
          <p:spPr>
            <a:xfrm>
              <a:off x="839089" y="2464244"/>
              <a:ext cx="4688114" cy="3429112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1195804" y="2370030"/>
            <a:ext cx="3119291" cy="708014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后。</a:t>
            </a:r>
            <a:endParaRPr lang="en-US" altLang="zh-CN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95804" y="3299265"/>
            <a:ext cx="3119291" cy="708014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后。</a:t>
            </a:r>
            <a:endParaRPr lang="en-US" altLang="zh-CN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283788" y="1011515"/>
            <a:ext cx="2600580" cy="2854971"/>
            <a:chOff x="6502470" y="1193868"/>
            <a:chExt cx="3467440" cy="3806628"/>
          </a:xfrm>
        </p:grpSpPr>
        <p:grpSp>
          <p:nvGrpSpPr>
            <p:cNvPr id="11" name="组合 10"/>
            <p:cNvGrpSpPr/>
            <p:nvPr/>
          </p:nvGrpSpPr>
          <p:grpSpPr>
            <a:xfrm rot="21302113">
              <a:off x="7505191" y="1193868"/>
              <a:ext cx="1248431" cy="1344851"/>
              <a:chOff x="3089536" y="996074"/>
              <a:chExt cx="1787762" cy="1925836"/>
            </a:xfrm>
          </p:grpSpPr>
          <p:cxnSp>
            <p:nvCxnSpPr>
              <p:cNvPr id="13" name="直接连接符 12"/>
              <p:cNvCxnSpPr>
                <a:endCxn id="15" idx="3"/>
              </p:cNvCxnSpPr>
              <p:nvPr/>
            </p:nvCxnSpPr>
            <p:spPr>
              <a:xfrm rot="297887" flipV="1">
                <a:off x="3089536" y="2333618"/>
                <a:ext cx="853285" cy="496958"/>
              </a:xfrm>
              <a:prstGeom prst="line">
                <a:avLst/>
              </a:prstGeom>
              <a:noFill/>
              <a:ln w="9525" cap="flat">
                <a:gradFill>
                  <a:gsLst>
                    <a:gs pos="100000">
                      <a:srgbClr val="3A3A3A"/>
                    </a:gs>
                    <a:gs pos="29000">
                      <a:srgbClr val="3A3A3A"/>
                    </a:gs>
                  </a:gsLst>
                  <a:lin ang="5400000" scaled="1"/>
                </a:gra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" name="直接连接符 13"/>
              <p:cNvCxnSpPr>
                <a:stCxn id="15" idx="5"/>
              </p:cNvCxnSpPr>
              <p:nvPr/>
            </p:nvCxnSpPr>
            <p:spPr>
              <a:xfrm rot="297887">
                <a:off x="4144279" y="2402217"/>
                <a:ext cx="733019" cy="519693"/>
              </a:xfrm>
              <a:prstGeom prst="line">
                <a:avLst/>
              </a:prstGeom>
              <a:noFill/>
              <a:ln w="9525" cap="flat">
                <a:gradFill>
                  <a:gsLst>
                    <a:gs pos="100000">
                      <a:srgbClr val="3A3A3A"/>
                    </a:gs>
                    <a:gs pos="29000">
                      <a:srgbClr val="3A3A3A"/>
                    </a:gs>
                  </a:gsLst>
                  <a:lin ang="5400000" scaled="1"/>
                </a:gra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5" name="椭圆 14"/>
              <p:cNvSpPr/>
              <p:nvPr/>
            </p:nvSpPr>
            <p:spPr>
              <a:xfrm>
                <a:off x="3920179" y="996074"/>
                <a:ext cx="290507" cy="1611380"/>
              </a:xfrm>
              <a:prstGeom prst="ellipse">
                <a:avLst/>
              </a:prstGeom>
              <a:solidFill>
                <a:srgbClr val="414455"/>
              </a:solidFill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endParaRPr lang="zh-CN" altLang="en-US" sz="3300" dirty="0">
                  <a:latin typeface="Nexa Light" panose="02000000000000000000" pitchFamily="50" charset="0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6502470" y="2464244"/>
              <a:ext cx="3467440" cy="2536252"/>
            </a:xfrm>
            <a:prstGeom prst="rect">
              <a:avLst/>
            </a:prstGeom>
            <a:solidFill>
              <a:srgbClr val="414455"/>
            </a:solidFill>
            <a:ln>
              <a:solidFill>
                <a:srgbClr val="414455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/>
        </p:nvSpPr>
        <p:spPr>
          <a:xfrm>
            <a:off x="5433794" y="2235651"/>
            <a:ext cx="2300568" cy="1148135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保留</a:t>
            </a:r>
            <a:endParaRPr lang="en-US" altLang="zh-CN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自身能力有待提升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9" name="矩形 18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0017345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3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3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3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3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3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6" grpId="0"/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>
            <a:spLocks/>
          </p:cNvSpPr>
          <p:nvPr/>
        </p:nvSpPr>
        <p:spPr bwMode="gray">
          <a:xfrm rot="19490962">
            <a:off x="2981655" y="2696261"/>
            <a:ext cx="1364831" cy="1649200"/>
          </a:xfrm>
          <a:custGeom>
            <a:avLst/>
            <a:gdLst>
              <a:gd name="T0" fmla="*/ 1219 w 1921"/>
              <a:gd name="T1" fmla="*/ 3 h 1516"/>
              <a:gd name="T2" fmla="*/ 1047 w 1921"/>
              <a:gd name="T3" fmla="*/ 20 h 1516"/>
              <a:gd name="T4" fmla="*/ 900 w 1921"/>
              <a:gd name="T5" fmla="*/ 43 h 1516"/>
              <a:gd name="T6" fmla="*/ 763 w 1921"/>
              <a:gd name="T7" fmla="*/ 76 h 1516"/>
              <a:gd name="T8" fmla="*/ 593 w 1921"/>
              <a:gd name="T9" fmla="*/ 128 h 1516"/>
              <a:gd name="T10" fmla="*/ 449 w 1921"/>
              <a:gd name="T11" fmla="*/ 187 h 1516"/>
              <a:gd name="T12" fmla="*/ 345 w 1921"/>
              <a:gd name="T13" fmla="*/ 244 h 1516"/>
              <a:gd name="T14" fmla="*/ 261 w 1921"/>
              <a:gd name="T15" fmla="*/ 301 h 1516"/>
              <a:gd name="T16" fmla="*/ 184 w 1921"/>
              <a:gd name="T17" fmla="*/ 366 h 1516"/>
              <a:gd name="T18" fmla="*/ 118 w 1921"/>
              <a:gd name="T19" fmla="*/ 431 h 1516"/>
              <a:gd name="T20" fmla="*/ 58 w 1921"/>
              <a:gd name="T21" fmla="*/ 516 h 1516"/>
              <a:gd name="T22" fmla="*/ 21 w 1921"/>
              <a:gd name="T23" fmla="*/ 594 h 1516"/>
              <a:gd name="T24" fmla="*/ 0 w 1921"/>
              <a:gd name="T25" fmla="*/ 695 h 1516"/>
              <a:gd name="T26" fmla="*/ 14 w 1921"/>
              <a:gd name="T27" fmla="*/ 785 h 1516"/>
              <a:gd name="T28" fmla="*/ 47 w 1921"/>
              <a:gd name="T29" fmla="*/ 872 h 1516"/>
              <a:gd name="T30" fmla="*/ 92 w 1921"/>
              <a:gd name="T31" fmla="*/ 946 h 1516"/>
              <a:gd name="T32" fmla="*/ 179 w 1921"/>
              <a:gd name="T33" fmla="*/ 1041 h 1516"/>
              <a:gd name="T34" fmla="*/ 271 w 1921"/>
              <a:gd name="T35" fmla="*/ 1115 h 1516"/>
              <a:gd name="T36" fmla="*/ 377 w 1921"/>
              <a:gd name="T37" fmla="*/ 1176 h 1516"/>
              <a:gd name="T38" fmla="*/ 512 w 1921"/>
              <a:gd name="T39" fmla="*/ 1244 h 1516"/>
              <a:gd name="T40" fmla="*/ 667 w 1921"/>
              <a:gd name="T41" fmla="*/ 1302 h 1516"/>
              <a:gd name="T42" fmla="*/ 978 w 1921"/>
              <a:gd name="T43" fmla="*/ 1373 h 1516"/>
              <a:gd name="T44" fmla="*/ 1248 w 1921"/>
              <a:gd name="T45" fmla="*/ 1403 h 1516"/>
              <a:gd name="T46" fmla="*/ 1403 w 1921"/>
              <a:gd name="T47" fmla="*/ 1515 h 1516"/>
              <a:gd name="T48" fmla="*/ 1397 w 1921"/>
              <a:gd name="T49" fmla="*/ 1031 h 1516"/>
              <a:gd name="T50" fmla="*/ 1243 w 1921"/>
              <a:gd name="T51" fmla="*/ 1132 h 1516"/>
              <a:gd name="T52" fmla="*/ 1007 w 1921"/>
              <a:gd name="T53" fmla="*/ 1098 h 1516"/>
              <a:gd name="T54" fmla="*/ 757 w 1921"/>
              <a:gd name="T55" fmla="*/ 1025 h 1516"/>
              <a:gd name="T56" fmla="*/ 619 w 1921"/>
              <a:gd name="T57" fmla="*/ 957 h 1516"/>
              <a:gd name="T58" fmla="*/ 506 w 1921"/>
              <a:gd name="T59" fmla="*/ 888 h 1516"/>
              <a:gd name="T60" fmla="*/ 417 w 1921"/>
              <a:gd name="T61" fmla="*/ 806 h 1516"/>
              <a:gd name="T62" fmla="*/ 348 w 1921"/>
              <a:gd name="T63" fmla="*/ 708 h 1516"/>
              <a:gd name="T64" fmla="*/ 319 w 1921"/>
              <a:gd name="T65" fmla="*/ 610 h 1516"/>
              <a:gd name="T66" fmla="*/ 321 w 1921"/>
              <a:gd name="T67" fmla="*/ 522 h 1516"/>
              <a:gd name="T68" fmla="*/ 348 w 1921"/>
              <a:gd name="T69" fmla="*/ 437 h 1516"/>
              <a:gd name="T70" fmla="*/ 401 w 1921"/>
              <a:gd name="T71" fmla="*/ 351 h 1516"/>
              <a:gd name="T72" fmla="*/ 509 w 1921"/>
              <a:gd name="T73" fmla="*/ 251 h 1516"/>
              <a:gd name="T74" fmla="*/ 643 w 1921"/>
              <a:gd name="T75" fmla="*/ 169 h 1516"/>
              <a:gd name="T76" fmla="*/ 778 w 1921"/>
              <a:gd name="T77" fmla="*/ 110 h 1516"/>
              <a:gd name="T78" fmla="*/ 913 w 1921"/>
              <a:gd name="T79" fmla="*/ 68 h 1516"/>
              <a:gd name="T80" fmla="*/ 1021 w 1921"/>
              <a:gd name="T81" fmla="*/ 42 h 1516"/>
              <a:gd name="T82" fmla="*/ 1150 w 1921"/>
              <a:gd name="T83" fmla="*/ 25 h 1516"/>
              <a:gd name="T84" fmla="*/ 1446 w 1921"/>
              <a:gd name="T85" fmla="*/ 0 h 1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921" h="1516">
                <a:moveTo>
                  <a:pt x="1446" y="0"/>
                </a:moveTo>
                <a:lnTo>
                  <a:pt x="1219" y="3"/>
                </a:lnTo>
                <a:lnTo>
                  <a:pt x="1142" y="9"/>
                </a:lnTo>
                <a:lnTo>
                  <a:pt x="1047" y="20"/>
                </a:lnTo>
                <a:lnTo>
                  <a:pt x="974" y="29"/>
                </a:lnTo>
                <a:lnTo>
                  <a:pt x="900" y="43"/>
                </a:lnTo>
                <a:lnTo>
                  <a:pt x="828" y="59"/>
                </a:lnTo>
                <a:lnTo>
                  <a:pt x="763" y="76"/>
                </a:lnTo>
                <a:lnTo>
                  <a:pt x="686" y="97"/>
                </a:lnTo>
                <a:lnTo>
                  <a:pt x="593" y="128"/>
                </a:lnTo>
                <a:lnTo>
                  <a:pt x="520" y="156"/>
                </a:lnTo>
                <a:lnTo>
                  <a:pt x="449" y="187"/>
                </a:lnTo>
                <a:lnTo>
                  <a:pt x="401" y="213"/>
                </a:lnTo>
                <a:lnTo>
                  <a:pt x="345" y="244"/>
                </a:lnTo>
                <a:lnTo>
                  <a:pt x="304" y="268"/>
                </a:lnTo>
                <a:lnTo>
                  <a:pt x="261" y="301"/>
                </a:lnTo>
                <a:lnTo>
                  <a:pt x="222" y="332"/>
                </a:lnTo>
                <a:lnTo>
                  <a:pt x="184" y="366"/>
                </a:lnTo>
                <a:lnTo>
                  <a:pt x="155" y="393"/>
                </a:lnTo>
                <a:lnTo>
                  <a:pt x="118" y="431"/>
                </a:lnTo>
                <a:lnTo>
                  <a:pt x="82" y="474"/>
                </a:lnTo>
                <a:lnTo>
                  <a:pt x="58" y="516"/>
                </a:lnTo>
                <a:lnTo>
                  <a:pt x="39" y="552"/>
                </a:lnTo>
                <a:lnTo>
                  <a:pt x="21" y="594"/>
                </a:lnTo>
                <a:lnTo>
                  <a:pt x="6" y="638"/>
                </a:lnTo>
                <a:lnTo>
                  <a:pt x="0" y="695"/>
                </a:lnTo>
                <a:lnTo>
                  <a:pt x="5" y="744"/>
                </a:lnTo>
                <a:lnTo>
                  <a:pt x="14" y="785"/>
                </a:lnTo>
                <a:lnTo>
                  <a:pt x="26" y="826"/>
                </a:lnTo>
                <a:lnTo>
                  <a:pt x="47" y="872"/>
                </a:lnTo>
                <a:lnTo>
                  <a:pt x="66" y="911"/>
                </a:lnTo>
                <a:lnTo>
                  <a:pt x="92" y="946"/>
                </a:lnTo>
                <a:lnTo>
                  <a:pt x="130" y="991"/>
                </a:lnTo>
                <a:lnTo>
                  <a:pt x="179" y="1041"/>
                </a:lnTo>
                <a:lnTo>
                  <a:pt x="229" y="1081"/>
                </a:lnTo>
                <a:lnTo>
                  <a:pt x="271" y="1115"/>
                </a:lnTo>
                <a:lnTo>
                  <a:pt x="325" y="1149"/>
                </a:lnTo>
                <a:lnTo>
                  <a:pt x="377" y="1176"/>
                </a:lnTo>
                <a:lnTo>
                  <a:pt x="437" y="1207"/>
                </a:lnTo>
                <a:lnTo>
                  <a:pt x="512" y="1244"/>
                </a:lnTo>
                <a:lnTo>
                  <a:pt x="585" y="1271"/>
                </a:lnTo>
                <a:lnTo>
                  <a:pt x="667" y="1302"/>
                </a:lnTo>
                <a:lnTo>
                  <a:pt x="836" y="1346"/>
                </a:lnTo>
                <a:lnTo>
                  <a:pt x="978" y="1373"/>
                </a:lnTo>
                <a:lnTo>
                  <a:pt x="1128" y="1393"/>
                </a:lnTo>
                <a:lnTo>
                  <a:pt x="1248" y="1403"/>
                </a:lnTo>
                <a:lnTo>
                  <a:pt x="1403" y="1410"/>
                </a:lnTo>
                <a:lnTo>
                  <a:pt x="1403" y="1515"/>
                </a:lnTo>
                <a:lnTo>
                  <a:pt x="1920" y="1275"/>
                </a:lnTo>
                <a:lnTo>
                  <a:pt x="1397" y="1031"/>
                </a:lnTo>
                <a:lnTo>
                  <a:pt x="1398" y="1139"/>
                </a:lnTo>
                <a:lnTo>
                  <a:pt x="1243" y="1132"/>
                </a:lnTo>
                <a:lnTo>
                  <a:pt x="1128" y="1119"/>
                </a:lnTo>
                <a:lnTo>
                  <a:pt x="1007" y="1098"/>
                </a:lnTo>
                <a:lnTo>
                  <a:pt x="836" y="1054"/>
                </a:lnTo>
                <a:lnTo>
                  <a:pt x="757" y="1025"/>
                </a:lnTo>
                <a:lnTo>
                  <a:pt x="681" y="993"/>
                </a:lnTo>
                <a:lnTo>
                  <a:pt x="619" y="957"/>
                </a:lnTo>
                <a:lnTo>
                  <a:pt x="556" y="922"/>
                </a:lnTo>
                <a:lnTo>
                  <a:pt x="506" y="888"/>
                </a:lnTo>
                <a:lnTo>
                  <a:pt x="464" y="850"/>
                </a:lnTo>
                <a:lnTo>
                  <a:pt x="417" y="806"/>
                </a:lnTo>
                <a:lnTo>
                  <a:pt x="377" y="755"/>
                </a:lnTo>
                <a:lnTo>
                  <a:pt x="348" y="708"/>
                </a:lnTo>
                <a:lnTo>
                  <a:pt x="333" y="664"/>
                </a:lnTo>
                <a:lnTo>
                  <a:pt x="319" y="610"/>
                </a:lnTo>
                <a:lnTo>
                  <a:pt x="317" y="558"/>
                </a:lnTo>
                <a:lnTo>
                  <a:pt x="321" y="522"/>
                </a:lnTo>
                <a:lnTo>
                  <a:pt x="329" y="483"/>
                </a:lnTo>
                <a:lnTo>
                  <a:pt x="348" y="437"/>
                </a:lnTo>
                <a:lnTo>
                  <a:pt x="372" y="393"/>
                </a:lnTo>
                <a:lnTo>
                  <a:pt x="401" y="351"/>
                </a:lnTo>
                <a:lnTo>
                  <a:pt x="440" y="310"/>
                </a:lnTo>
                <a:lnTo>
                  <a:pt x="509" y="251"/>
                </a:lnTo>
                <a:lnTo>
                  <a:pt x="567" y="211"/>
                </a:lnTo>
                <a:lnTo>
                  <a:pt x="643" y="169"/>
                </a:lnTo>
                <a:lnTo>
                  <a:pt x="720" y="133"/>
                </a:lnTo>
                <a:lnTo>
                  <a:pt x="778" y="110"/>
                </a:lnTo>
                <a:lnTo>
                  <a:pt x="847" y="86"/>
                </a:lnTo>
                <a:lnTo>
                  <a:pt x="913" y="68"/>
                </a:lnTo>
                <a:lnTo>
                  <a:pt x="966" y="54"/>
                </a:lnTo>
                <a:lnTo>
                  <a:pt x="1021" y="42"/>
                </a:lnTo>
                <a:lnTo>
                  <a:pt x="1089" y="32"/>
                </a:lnTo>
                <a:lnTo>
                  <a:pt x="1150" y="25"/>
                </a:lnTo>
                <a:lnTo>
                  <a:pt x="1234" y="15"/>
                </a:lnTo>
                <a:lnTo>
                  <a:pt x="1446" y="0"/>
                </a:lnTo>
              </a:path>
            </a:pathLst>
          </a:custGeom>
          <a:solidFill>
            <a:srgbClr val="414455"/>
          </a:solidFill>
          <a:ln>
            <a:noFill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  <a:extLst/>
        </p:spPr>
        <p:txBody>
          <a:bodyPr lIns="45720" tIns="44450" rIns="45720" bIns="44450" anchor="ctr" anchorCtr="1"/>
          <a:lstStyle/>
          <a:p>
            <a:endParaRPr lang="zh-CN" altLang="en-US"/>
          </a:p>
        </p:txBody>
      </p:sp>
      <p:sp>
        <p:nvSpPr>
          <p:cNvPr id="4" name="Freeform 4"/>
          <p:cNvSpPr>
            <a:spLocks/>
          </p:cNvSpPr>
          <p:nvPr/>
        </p:nvSpPr>
        <p:spPr bwMode="gray">
          <a:xfrm rot="19490962" flipH="1" flipV="1">
            <a:off x="4479530" y="1045008"/>
            <a:ext cx="1364831" cy="1649200"/>
          </a:xfrm>
          <a:custGeom>
            <a:avLst/>
            <a:gdLst>
              <a:gd name="T0" fmla="*/ 1219 w 1921"/>
              <a:gd name="T1" fmla="*/ 3 h 1516"/>
              <a:gd name="T2" fmla="*/ 1047 w 1921"/>
              <a:gd name="T3" fmla="*/ 20 h 1516"/>
              <a:gd name="T4" fmla="*/ 900 w 1921"/>
              <a:gd name="T5" fmla="*/ 43 h 1516"/>
              <a:gd name="T6" fmla="*/ 763 w 1921"/>
              <a:gd name="T7" fmla="*/ 76 h 1516"/>
              <a:gd name="T8" fmla="*/ 593 w 1921"/>
              <a:gd name="T9" fmla="*/ 128 h 1516"/>
              <a:gd name="T10" fmla="*/ 449 w 1921"/>
              <a:gd name="T11" fmla="*/ 187 h 1516"/>
              <a:gd name="T12" fmla="*/ 345 w 1921"/>
              <a:gd name="T13" fmla="*/ 244 h 1516"/>
              <a:gd name="T14" fmla="*/ 261 w 1921"/>
              <a:gd name="T15" fmla="*/ 301 h 1516"/>
              <a:gd name="T16" fmla="*/ 184 w 1921"/>
              <a:gd name="T17" fmla="*/ 366 h 1516"/>
              <a:gd name="T18" fmla="*/ 118 w 1921"/>
              <a:gd name="T19" fmla="*/ 431 h 1516"/>
              <a:gd name="T20" fmla="*/ 58 w 1921"/>
              <a:gd name="T21" fmla="*/ 516 h 1516"/>
              <a:gd name="T22" fmla="*/ 21 w 1921"/>
              <a:gd name="T23" fmla="*/ 594 h 1516"/>
              <a:gd name="T24" fmla="*/ 0 w 1921"/>
              <a:gd name="T25" fmla="*/ 695 h 1516"/>
              <a:gd name="T26" fmla="*/ 14 w 1921"/>
              <a:gd name="T27" fmla="*/ 785 h 1516"/>
              <a:gd name="T28" fmla="*/ 47 w 1921"/>
              <a:gd name="T29" fmla="*/ 872 h 1516"/>
              <a:gd name="T30" fmla="*/ 92 w 1921"/>
              <a:gd name="T31" fmla="*/ 946 h 1516"/>
              <a:gd name="T32" fmla="*/ 179 w 1921"/>
              <a:gd name="T33" fmla="*/ 1041 h 1516"/>
              <a:gd name="T34" fmla="*/ 271 w 1921"/>
              <a:gd name="T35" fmla="*/ 1115 h 1516"/>
              <a:gd name="T36" fmla="*/ 377 w 1921"/>
              <a:gd name="T37" fmla="*/ 1176 h 1516"/>
              <a:gd name="T38" fmla="*/ 512 w 1921"/>
              <a:gd name="T39" fmla="*/ 1244 h 1516"/>
              <a:gd name="T40" fmla="*/ 667 w 1921"/>
              <a:gd name="T41" fmla="*/ 1302 h 1516"/>
              <a:gd name="T42" fmla="*/ 978 w 1921"/>
              <a:gd name="T43" fmla="*/ 1373 h 1516"/>
              <a:gd name="T44" fmla="*/ 1248 w 1921"/>
              <a:gd name="T45" fmla="*/ 1403 h 1516"/>
              <a:gd name="T46" fmla="*/ 1403 w 1921"/>
              <a:gd name="T47" fmla="*/ 1515 h 1516"/>
              <a:gd name="T48" fmla="*/ 1397 w 1921"/>
              <a:gd name="T49" fmla="*/ 1031 h 1516"/>
              <a:gd name="T50" fmla="*/ 1243 w 1921"/>
              <a:gd name="T51" fmla="*/ 1132 h 1516"/>
              <a:gd name="T52" fmla="*/ 1007 w 1921"/>
              <a:gd name="T53" fmla="*/ 1098 h 1516"/>
              <a:gd name="T54" fmla="*/ 757 w 1921"/>
              <a:gd name="T55" fmla="*/ 1025 h 1516"/>
              <a:gd name="T56" fmla="*/ 619 w 1921"/>
              <a:gd name="T57" fmla="*/ 957 h 1516"/>
              <a:gd name="T58" fmla="*/ 506 w 1921"/>
              <a:gd name="T59" fmla="*/ 888 h 1516"/>
              <a:gd name="T60" fmla="*/ 417 w 1921"/>
              <a:gd name="T61" fmla="*/ 806 h 1516"/>
              <a:gd name="T62" fmla="*/ 348 w 1921"/>
              <a:gd name="T63" fmla="*/ 708 h 1516"/>
              <a:gd name="T64" fmla="*/ 319 w 1921"/>
              <a:gd name="T65" fmla="*/ 610 h 1516"/>
              <a:gd name="T66" fmla="*/ 321 w 1921"/>
              <a:gd name="T67" fmla="*/ 522 h 1516"/>
              <a:gd name="T68" fmla="*/ 348 w 1921"/>
              <a:gd name="T69" fmla="*/ 437 h 1516"/>
              <a:gd name="T70" fmla="*/ 401 w 1921"/>
              <a:gd name="T71" fmla="*/ 351 h 1516"/>
              <a:gd name="T72" fmla="*/ 509 w 1921"/>
              <a:gd name="T73" fmla="*/ 251 h 1516"/>
              <a:gd name="T74" fmla="*/ 643 w 1921"/>
              <a:gd name="T75" fmla="*/ 169 h 1516"/>
              <a:gd name="T76" fmla="*/ 778 w 1921"/>
              <a:gd name="T77" fmla="*/ 110 h 1516"/>
              <a:gd name="T78" fmla="*/ 913 w 1921"/>
              <a:gd name="T79" fmla="*/ 68 h 1516"/>
              <a:gd name="T80" fmla="*/ 1021 w 1921"/>
              <a:gd name="T81" fmla="*/ 42 h 1516"/>
              <a:gd name="T82" fmla="*/ 1150 w 1921"/>
              <a:gd name="T83" fmla="*/ 25 h 1516"/>
              <a:gd name="T84" fmla="*/ 1446 w 1921"/>
              <a:gd name="T85" fmla="*/ 0 h 1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921" h="1516">
                <a:moveTo>
                  <a:pt x="1446" y="0"/>
                </a:moveTo>
                <a:lnTo>
                  <a:pt x="1219" y="3"/>
                </a:lnTo>
                <a:lnTo>
                  <a:pt x="1142" y="9"/>
                </a:lnTo>
                <a:lnTo>
                  <a:pt x="1047" y="20"/>
                </a:lnTo>
                <a:lnTo>
                  <a:pt x="974" y="29"/>
                </a:lnTo>
                <a:lnTo>
                  <a:pt x="900" y="43"/>
                </a:lnTo>
                <a:lnTo>
                  <a:pt x="828" y="59"/>
                </a:lnTo>
                <a:lnTo>
                  <a:pt x="763" y="76"/>
                </a:lnTo>
                <a:lnTo>
                  <a:pt x="686" y="97"/>
                </a:lnTo>
                <a:lnTo>
                  <a:pt x="593" y="128"/>
                </a:lnTo>
                <a:lnTo>
                  <a:pt x="520" y="156"/>
                </a:lnTo>
                <a:lnTo>
                  <a:pt x="449" y="187"/>
                </a:lnTo>
                <a:lnTo>
                  <a:pt x="401" y="213"/>
                </a:lnTo>
                <a:lnTo>
                  <a:pt x="345" y="244"/>
                </a:lnTo>
                <a:lnTo>
                  <a:pt x="304" y="268"/>
                </a:lnTo>
                <a:lnTo>
                  <a:pt x="261" y="301"/>
                </a:lnTo>
                <a:lnTo>
                  <a:pt x="222" y="332"/>
                </a:lnTo>
                <a:lnTo>
                  <a:pt x="184" y="366"/>
                </a:lnTo>
                <a:lnTo>
                  <a:pt x="155" y="393"/>
                </a:lnTo>
                <a:lnTo>
                  <a:pt x="118" y="431"/>
                </a:lnTo>
                <a:lnTo>
                  <a:pt x="82" y="474"/>
                </a:lnTo>
                <a:lnTo>
                  <a:pt x="58" y="516"/>
                </a:lnTo>
                <a:lnTo>
                  <a:pt x="39" y="552"/>
                </a:lnTo>
                <a:lnTo>
                  <a:pt x="21" y="594"/>
                </a:lnTo>
                <a:lnTo>
                  <a:pt x="6" y="638"/>
                </a:lnTo>
                <a:lnTo>
                  <a:pt x="0" y="695"/>
                </a:lnTo>
                <a:lnTo>
                  <a:pt x="5" y="744"/>
                </a:lnTo>
                <a:lnTo>
                  <a:pt x="14" y="785"/>
                </a:lnTo>
                <a:lnTo>
                  <a:pt x="26" y="826"/>
                </a:lnTo>
                <a:lnTo>
                  <a:pt x="47" y="872"/>
                </a:lnTo>
                <a:lnTo>
                  <a:pt x="66" y="911"/>
                </a:lnTo>
                <a:lnTo>
                  <a:pt x="92" y="946"/>
                </a:lnTo>
                <a:lnTo>
                  <a:pt x="130" y="991"/>
                </a:lnTo>
                <a:lnTo>
                  <a:pt x="179" y="1041"/>
                </a:lnTo>
                <a:lnTo>
                  <a:pt x="229" y="1081"/>
                </a:lnTo>
                <a:lnTo>
                  <a:pt x="271" y="1115"/>
                </a:lnTo>
                <a:lnTo>
                  <a:pt x="325" y="1149"/>
                </a:lnTo>
                <a:lnTo>
                  <a:pt x="377" y="1176"/>
                </a:lnTo>
                <a:lnTo>
                  <a:pt x="437" y="1207"/>
                </a:lnTo>
                <a:lnTo>
                  <a:pt x="512" y="1244"/>
                </a:lnTo>
                <a:lnTo>
                  <a:pt x="585" y="1271"/>
                </a:lnTo>
                <a:lnTo>
                  <a:pt x="667" y="1302"/>
                </a:lnTo>
                <a:lnTo>
                  <a:pt x="836" y="1346"/>
                </a:lnTo>
                <a:lnTo>
                  <a:pt x="978" y="1373"/>
                </a:lnTo>
                <a:lnTo>
                  <a:pt x="1128" y="1393"/>
                </a:lnTo>
                <a:lnTo>
                  <a:pt x="1248" y="1403"/>
                </a:lnTo>
                <a:lnTo>
                  <a:pt x="1403" y="1410"/>
                </a:lnTo>
                <a:lnTo>
                  <a:pt x="1403" y="1515"/>
                </a:lnTo>
                <a:lnTo>
                  <a:pt x="1920" y="1275"/>
                </a:lnTo>
                <a:lnTo>
                  <a:pt x="1397" y="1031"/>
                </a:lnTo>
                <a:lnTo>
                  <a:pt x="1398" y="1139"/>
                </a:lnTo>
                <a:lnTo>
                  <a:pt x="1243" y="1132"/>
                </a:lnTo>
                <a:lnTo>
                  <a:pt x="1128" y="1119"/>
                </a:lnTo>
                <a:lnTo>
                  <a:pt x="1007" y="1098"/>
                </a:lnTo>
                <a:lnTo>
                  <a:pt x="836" y="1054"/>
                </a:lnTo>
                <a:lnTo>
                  <a:pt x="757" y="1025"/>
                </a:lnTo>
                <a:lnTo>
                  <a:pt x="681" y="993"/>
                </a:lnTo>
                <a:lnTo>
                  <a:pt x="619" y="957"/>
                </a:lnTo>
                <a:lnTo>
                  <a:pt x="556" y="922"/>
                </a:lnTo>
                <a:lnTo>
                  <a:pt x="506" y="888"/>
                </a:lnTo>
                <a:lnTo>
                  <a:pt x="464" y="850"/>
                </a:lnTo>
                <a:lnTo>
                  <a:pt x="417" y="806"/>
                </a:lnTo>
                <a:lnTo>
                  <a:pt x="377" y="755"/>
                </a:lnTo>
                <a:lnTo>
                  <a:pt x="348" y="708"/>
                </a:lnTo>
                <a:lnTo>
                  <a:pt x="333" y="664"/>
                </a:lnTo>
                <a:lnTo>
                  <a:pt x="319" y="610"/>
                </a:lnTo>
                <a:lnTo>
                  <a:pt x="317" y="558"/>
                </a:lnTo>
                <a:lnTo>
                  <a:pt x="321" y="522"/>
                </a:lnTo>
                <a:lnTo>
                  <a:pt x="329" y="483"/>
                </a:lnTo>
                <a:lnTo>
                  <a:pt x="348" y="437"/>
                </a:lnTo>
                <a:lnTo>
                  <a:pt x="372" y="393"/>
                </a:lnTo>
                <a:lnTo>
                  <a:pt x="401" y="351"/>
                </a:lnTo>
                <a:lnTo>
                  <a:pt x="440" y="310"/>
                </a:lnTo>
                <a:lnTo>
                  <a:pt x="509" y="251"/>
                </a:lnTo>
                <a:lnTo>
                  <a:pt x="567" y="211"/>
                </a:lnTo>
                <a:lnTo>
                  <a:pt x="643" y="169"/>
                </a:lnTo>
                <a:lnTo>
                  <a:pt x="720" y="133"/>
                </a:lnTo>
                <a:lnTo>
                  <a:pt x="778" y="110"/>
                </a:lnTo>
                <a:lnTo>
                  <a:pt x="847" y="86"/>
                </a:lnTo>
                <a:lnTo>
                  <a:pt x="913" y="68"/>
                </a:lnTo>
                <a:lnTo>
                  <a:pt x="966" y="54"/>
                </a:lnTo>
                <a:lnTo>
                  <a:pt x="1021" y="42"/>
                </a:lnTo>
                <a:lnTo>
                  <a:pt x="1089" y="32"/>
                </a:lnTo>
                <a:lnTo>
                  <a:pt x="1150" y="25"/>
                </a:lnTo>
                <a:lnTo>
                  <a:pt x="1234" y="15"/>
                </a:lnTo>
                <a:lnTo>
                  <a:pt x="1446" y="0"/>
                </a:lnTo>
              </a:path>
            </a:pathLst>
          </a:custGeom>
          <a:solidFill>
            <a:srgbClr val="414455"/>
          </a:solidFill>
          <a:ln>
            <a:noFill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  <a:extLst/>
        </p:spPr>
        <p:txBody>
          <a:bodyPr lIns="45720" tIns="44450" rIns="45720" bIns="44450" anchor="ctr" anchorCtr="1"/>
          <a:lstStyle/>
          <a:p>
            <a:endParaRPr lang="zh-CN" altLang="en-US"/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gray">
          <a:xfrm>
            <a:off x="3134003" y="1861951"/>
            <a:ext cx="1183595" cy="1183595"/>
          </a:xfrm>
          <a:prstGeom prst="ellipse">
            <a:avLst/>
          </a:prstGeom>
          <a:solidFill>
            <a:srgbClr val="414455"/>
          </a:solidFill>
          <a:ln>
            <a:noFill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  <a:extLst/>
        </p:spPr>
        <p:txBody>
          <a:bodyPr lIns="45720" tIns="44450" rIns="45720" bIns="44450" anchor="ctr" anchorCtr="1"/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gray">
          <a:xfrm>
            <a:off x="4547136" y="2687639"/>
            <a:ext cx="1183595" cy="1183595"/>
          </a:xfrm>
          <a:prstGeom prst="ellipse">
            <a:avLst/>
          </a:prstGeom>
          <a:solidFill>
            <a:srgbClr val="414455"/>
          </a:solidFill>
          <a:ln>
            <a:noFill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  <a:extLst/>
        </p:spPr>
        <p:txBody>
          <a:bodyPr lIns="45720" tIns="44450" rIns="45720" bIns="44450" anchor="ctr" anchorCtr="1"/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7544" y="1962378"/>
            <a:ext cx="2351856" cy="205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4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9900" y="1400286"/>
            <a:ext cx="3299884" cy="461665"/>
            <a:chOff x="469900" y="1057571"/>
            <a:chExt cx="3299884" cy="461665"/>
          </a:xfrm>
        </p:grpSpPr>
        <p:sp>
          <p:nvSpPr>
            <p:cNvPr id="7" name="TextBox 6"/>
            <p:cNvSpPr txBox="1"/>
            <p:nvPr/>
          </p:nvSpPr>
          <p:spPr>
            <a:xfrm>
              <a:off x="553419" y="1057571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469900" y="1519236"/>
              <a:ext cx="3299884" cy="0"/>
            </a:xfrm>
            <a:prstGeom prst="line">
              <a:avLst/>
            </a:prstGeom>
            <a:noFill/>
            <a:ln>
              <a:solidFill>
                <a:srgbClr val="414455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6169019" y="1749775"/>
            <a:ext cx="2453767" cy="205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4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257195" y="3871234"/>
            <a:ext cx="3442305" cy="404838"/>
            <a:chOff x="5257195" y="3528519"/>
            <a:chExt cx="3442305" cy="404838"/>
          </a:xfrm>
        </p:grpSpPr>
        <p:sp>
          <p:nvSpPr>
            <p:cNvPr id="10" name="TextBox 9"/>
            <p:cNvSpPr txBox="1"/>
            <p:nvPr/>
          </p:nvSpPr>
          <p:spPr>
            <a:xfrm>
              <a:off x="5975908" y="3564025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5257195" y="3528519"/>
              <a:ext cx="3442305" cy="0"/>
            </a:xfrm>
            <a:prstGeom prst="line">
              <a:avLst/>
            </a:prstGeom>
            <a:noFill/>
            <a:ln>
              <a:solidFill>
                <a:srgbClr val="414455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5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8004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执行力有待加强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7" name="矩形 16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8273985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75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250"/>
                            </p:stCondLst>
                            <p:childTnLst>
                              <p:par>
                                <p:cTn id="4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/>
      <p:bldP spid="11" grpId="0"/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r>
              <a:rPr lang="zh-CN" altLang="en-US" sz="3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3"/>
          <p:cNvSpPr txBox="1"/>
          <p:nvPr/>
        </p:nvSpPr>
        <p:spPr>
          <a:xfrm>
            <a:off x="3773158" y="1826932"/>
            <a:ext cx="1432443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行业发展预测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24"/>
          <p:cNvSpPr txBox="1"/>
          <p:nvPr/>
        </p:nvSpPr>
        <p:spPr>
          <a:xfrm>
            <a:off x="3773158" y="2154348"/>
            <a:ext cx="1432443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内部环境分析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773160" y="1247148"/>
            <a:ext cx="4975304" cy="530915"/>
            <a:chOff x="3773160" y="1247148"/>
            <a:chExt cx="4975304" cy="530915"/>
          </a:xfrm>
        </p:grpSpPr>
        <p:sp>
          <p:nvSpPr>
            <p:cNvPr id="4" name="TextBox 4"/>
            <p:cNvSpPr txBox="1"/>
            <p:nvPr/>
          </p:nvSpPr>
          <p:spPr>
            <a:xfrm>
              <a:off x="3773160" y="1247148"/>
              <a:ext cx="2980624" cy="530915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sz="3000" dirty="0">
                  <a:solidFill>
                    <a:srgbClr val="0E90BE"/>
                  </a:solidFill>
                  <a:latin typeface="Impact" pitchFamily="34" charset="0"/>
                </a:rPr>
                <a:t>Situation analysis</a:t>
              </a:r>
              <a:endParaRPr lang="zh-CN" altLang="en-US" sz="3000" dirty="0">
                <a:solidFill>
                  <a:srgbClr val="0E90BE"/>
                </a:solidFill>
                <a:latin typeface="Impact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763305" y="1330628"/>
              <a:ext cx="1985159" cy="438582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当前形势分析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3825914" y="3003798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TextBox 23"/>
          <p:cNvSpPr txBox="1"/>
          <p:nvPr/>
        </p:nvSpPr>
        <p:spPr>
          <a:xfrm>
            <a:off x="5895604" y="1860940"/>
            <a:ext cx="1791516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竞争对手动向预测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Box 24"/>
          <p:cNvSpPr txBox="1"/>
          <p:nvPr/>
        </p:nvSpPr>
        <p:spPr>
          <a:xfrm>
            <a:off x="5895604" y="2188356"/>
            <a:ext cx="1241045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SWOT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分析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1077708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10" grpId="0" animBg="1"/>
      <p:bldP spid="11" grpId="0" animBg="1"/>
      <p:bldP spid="13" grpId="0"/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533800" y="3254037"/>
            <a:ext cx="2010946" cy="1837993"/>
          </a:xfrm>
          <a:prstGeom prst="rect">
            <a:avLst/>
          </a:prstGeom>
          <a:solidFill>
            <a:srgbClr val="30BAB4"/>
          </a:solidFill>
          <a:ln>
            <a:noFill/>
          </a:ln>
          <a:scene3d>
            <a:camera prst="isometricTopUp">
              <a:rot lat="19334322" lon="18553891" rev="3806096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543707" y="2901118"/>
            <a:ext cx="2010946" cy="1837993"/>
          </a:xfrm>
          <a:prstGeom prst="rect">
            <a:avLst/>
          </a:prstGeom>
          <a:solidFill>
            <a:srgbClr val="534751">
              <a:alpha val="60000"/>
            </a:srgb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71481" y="2548199"/>
            <a:ext cx="2010946" cy="1837993"/>
          </a:xfrm>
          <a:prstGeom prst="rect">
            <a:avLst/>
          </a:prstGeom>
          <a:solidFill>
            <a:schemeClr val="bg1">
              <a:lumMod val="75000"/>
              <a:alpha val="90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89937" y="2195280"/>
            <a:ext cx="2010946" cy="1837993"/>
          </a:xfrm>
          <a:prstGeom prst="rect">
            <a:avLst/>
          </a:prstGeom>
          <a:solidFill>
            <a:srgbClr val="64A4C7">
              <a:alpha val="55000"/>
            </a:srgb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72157" y="1817594"/>
            <a:ext cx="2038044" cy="1862760"/>
          </a:xfrm>
          <a:prstGeom prst="rect">
            <a:avLst/>
          </a:prstGeom>
          <a:solidFill>
            <a:srgbClr val="00B0F0">
              <a:alpha val="80000"/>
            </a:srgb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FFFFFF"/>
              </a:solidFill>
            </a:endParaRPr>
          </a:p>
        </p:txBody>
      </p:sp>
      <p:sp>
        <p:nvSpPr>
          <p:cNvPr id="9" name="文本框 31"/>
          <p:cNvSpPr txBox="1"/>
          <p:nvPr/>
        </p:nvSpPr>
        <p:spPr>
          <a:xfrm>
            <a:off x="467544" y="2590245"/>
            <a:ext cx="2869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文本框 32"/>
          <p:cNvSpPr txBox="1"/>
          <p:nvPr/>
        </p:nvSpPr>
        <p:spPr>
          <a:xfrm>
            <a:off x="589194" y="2270591"/>
            <a:ext cx="1677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140566" y="2570245"/>
            <a:ext cx="2430916" cy="0"/>
          </a:xfrm>
          <a:prstGeom prst="line">
            <a:avLst/>
          </a:prstGeom>
          <a:ln w="15875">
            <a:solidFill>
              <a:srgbClr val="54C3D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769712" y="3152018"/>
            <a:ext cx="1316884" cy="0"/>
          </a:xfrm>
          <a:prstGeom prst="line">
            <a:avLst/>
          </a:prstGeom>
          <a:ln w="15875">
            <a:solidFill>
              <a:srgbClr val="54C3D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40"/>
          <p:cNvSpPr txBox="1"/>
          <p:nvPr/>
        </p:nvSpPr>
        <p:spPr>
          <a:xfrm>
            <a:off x="6536291" y="3166309"/>
            <a:ext cx="2500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文本框 41"/>
          <p:cNvSpPr txBox="1"/>
          <p:nvPr/>
        </p:nvSpPr>
        <p:spPr>
          <a:xfrm>
            <a:off x="6536289" y="2888149"/>
            <a:ext cx="1852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5627980" y="3941048"/>
            <a:ext cx="1316885" cy="0"/>
          </a:xfrm>
          <a:prstGeom prst="line">
            <a:avLst/>
          </a:prstGeom>
          <a:ln w="15875">
            <a:solidFill>
              <a:srgbClr val="54C3D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49"/>
          <p:cNvSpPr txBox="1"/>
          <p:nvPr/>
        </p:nvSpPr>
        <p:spPr>
          <a:xfrm>
            <a:off x="6394558" y="3983914"/>
            <a:ext cx="2641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50"/>
          <p:cNvSpPr txBox="1"/>
          <p:nvPr/>
        </p:nvSpPr>
        <p:spPr>
          <a:xfrm>
            <a:off x="6394558" y="3680237"/>
            <a:ext cx="1715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428750" y="3493005"/>
            <a:ext cx="1967800" cy="0"/>
          </a:xfrm>
          <a:prstGeom prst="line">
            <a:avLst/>
          </a:prstGeom>
          <a:ln w="15875">
            <a:solidFill>
              <a:srgbClr val="54C3D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59"/>
          <p:cNvSpPr txBox="1"/>
          <p:nvPr/>
        </p:nvSpPr>
        <p:spPr>
          <a:xfrm>
            <a:off x="467544" y="3526349"/>
            <a:ext cx="2476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文本框 60"/>
          <p:cNvSpPr txBox="1"/>
          <p:nvPr/>
        </p:nvSpPr>
        <p:spPr>
          <a:xfrm>
            <a:off x="883868" y="3156832"/>
            <a:ext cx="15287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000125" y="4387637"/>
            <a:ext cx="2533675" cy="0"/>
          </a:xfrm>
          <a:prstGeom prst="line">
            <a:avLst/>
          </a:prstGeom>
          <a:ln w="15875">
            <a:solidFill>
              <a:srgbClr val="54C3D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63"/>
          <p:cNvSpPr txBox="1"/>
          <p:nvPr/>
        </p:nvSpPr>
        <p:spPr>
          <a:xfrm>
            <a:off x="323527" y="4417915"/>
            <a:ext cx="2620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文本框 64"/>
          <p:cNvSpPr txBox="1"/>
          <p:nvPr/>
        </p:nvSpPr>
        <p:spPr>
          <a:xfrm>
            <a:off x="585058" y="4060022"/>
            <a:ext cx="1681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30"/>
          <p:cNvSpPr txBox="1"/>
          <p:nvPr/>
        </p:nvSpPr>
        <p:spPr>
          <a:xfrm>
            <a:off x="539552" y="91556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TextBox 29"/>
          <p:cNvSpPr txBox="1"/>
          <p:nvPr/>
        </p:nvSpPr>
        <p:spPr>
          <a:xfrm>
            <a:off x="552805" y="1289856"/>
            <a:ext cx="8267667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zh-CN" altLang="en-US" sz="1400" dirty="0">
              <a:solidFill>
                <a:srgbClr val="0058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696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行业发展预测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9" name="矩形 38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0904776"/>
      </p:ext>
    </p:extLst>
  </p:cSld>
  <p:clrMapOvr>
    <a:masterClrMapping/>
  </p:clrMapOvr>
  <p:transition spd="slow" advClick="0" advTm="0">
    <p:wip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350"/>
                                </p:stCondLst>
                                <p:childTnLst>
                                  <p:par>
                                    <p:cTn id="10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4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4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4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4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400" tmFilter="0,0; .5, 1; 1, 1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9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9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46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8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0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3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4" fill="hold">
                          <p:stCondLst>
                            <p:cond delay="indefinite"/>
                          </p:stCondLst>
                          <p:childTnLst>
                            <p:par>
                              <p:cTn id="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6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0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67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9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1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5" fill="hold">
                          <p:stCondLst>
                            <p:cond delay="indefinite"/>
                          </p:stCondLst>
                          <p:childTnLst>
                            <p:par>
                              <p:cTn id="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81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88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90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92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6" fill="hold">
                          <p:stCondLst>
                            <p:cond delay="indefinite"/>
                          </p:stCondLst>
                          <p:childTnLst>
                            <p:par>
                              <p:cTn id="9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8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2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4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5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09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11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13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6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7" fill="hold">
                          <p:stCondLst>
                            <p:cond delay="indefinite"/>
                          </p:stCondLst>
                          <p:childTnLst>
                            <p:par>
                              <p:cTn id="1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9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21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3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30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32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6" grpId="0" animBg="1"/>
          <p:bldP spid="7" grpId="0" animBg="1"/>
          <p:bldP spid="9" grpId="0"/>
          <p:bldP spid="10" grpId="0"/>
          <p:bldP spid="15" grpId="0"/>
          <p:bldP spid="16" grpId="0"/>
          <p:bldP spid="20" grpId="0"/>
          <p:bldP spid="21" grpId="0"/>
          <p:bldP spid="24" grpId="0"/>
          <p:bldP spid="25" grpId="0"/>
          <p:bldP spid="28" grpId="0"/>
          <p:bldP spid="29" grpId="0"/>
          <p:bldP spid="23" grpId="0"/>
          <p:bldP spid="27" grpId="0"/>
          <p:bldP spid="3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350"/>
                                </p:stCondLst>
                                <p:childTnLst>
                                  <p:par>
                                    <p:cTn id="10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4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4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4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4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400" tmFilter="0,0; .5, 1; 1, 1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9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46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8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0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4" fill="hold">
                          <p:stCondLst>
                            <p:cond delay="indefinite"/>
                          </p:stCondLst>
                          <p:childTnLst>
                            <p:par>
                              <p:cTn id="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6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0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67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9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1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5" fill="hold">
                          <p:stCondLst>
                            <p:cond delay="indefinite"/>
                          </p:stCondLst>
                          <p:childTnLst>
                            <p:par>
                              <p:cTn id="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81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88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90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92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6" fill="hold">
                          <p:stCondLst>
                            <p:cond delay="indefinite"/>
                          </p:stCondLst>
                          <p:childTnLst>
                            <p:par>
                              <p:cTn id="9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8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2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4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5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09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11" dur="7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1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6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7" fill="hold">
                          <p:stCondLst>
                            <p:cond delay="indefinite"/>
                          </p:stCondLst>
                          <p:childTnLst>
                            <p:par>
                              <p:cTn id="1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9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21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3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9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30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32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6" grpId="0" animBg="1"/>
          <p:bldP spid="7" grpId="0" animBg="1"/>
          <p:bldP spid="9" grpId="0"/>
          <p:bldP spid="10" grpId="0"/>
          <p:bldP spid="15" grpId="0"/>
          <p:bldP spid="16" grpId="0"/>
          <p:bldP spid="20" grpId="0"/>
          <p:bldP spid="21" grpId="0"/>
          <p:bldP spid="24" grpId="0"/>
          <p:bldP spid="25" grpId="0"/>
          <p:bldP spid="28" grpId="0"/>
          <p:bldP spid="29" grpId="0"/>
          <p:bldP spid="23" grpId="0"/>
          <p:bldP spid="27" grpId="0"/>
          <p:bldP spid="37" grpId="0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21"/>
          <p:cNvGrpSpPr/>
          <p:nvPr/>
        </p:nvGrpSpPr>
        <p:grpSpPr>
          <a:xfrm>
            <a:off x="5087849" y="1203598"/>
            <a:ext cx="3358397" cy="2022896"/>
            <a:chOff x="6221505" y="1951419"/>
            <a:chExt cx="2514600" cy="1492832"/>
          </a:xfrm>
        </p:grpSpPr>
        <p:pic>
          <p:nvPicPr>
            <p:cNvPr id="69" name="Picture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5074" y="2038349"/>
              <a:ext cx="2047461" cy="1150355"/>
            </a:xfrm>
            <a:prstGeom prst="rect">
              <a:avLst/>
            </a:prstGeom>
          </p:spPr>
        </p:pic>
        <p:pic>
          <p:nvPicPr>
            <p:cNvPr id="70" name="Picture 2" descr="D:\Desain\IndoWebhouse\Indowebhouse\---- Graphicriver\1. Big Royal\Big Royal PowerPoint Template\Png Icon\asdasd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386"/>
            <a:stretch/>
          </p:blipFill>
          <p:spPr bwMode="auto">
            <a:xfrm>
              <a:off x="6221505" y="1951419"/>
              <a:ext cx="2514600" cy="1492832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1" name="Group 15"/>
          <p:cNvGrpSpPr/>
          <p:nvPr/>
        </p:nvGrpSpPr>
        <p:grpSpPr>
          <a:xfrm>
            <a:off x="882573" y="1171689"/>
            <a:ext cx="3473402" cy="2010630"/>
            <a:chOff x="469429" y="1930024"/>
            <a:chExt cx="2514600" cy="1492832"/>
          </a:xfrm>
        </p:grpSpPr>
        <p:pic>
          <p:nvPicPr>
            <p:cNvPr id="72" name="Picture 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3062" y="2038350"/>
              <a:ext cx="2030138" cy="1150355"/>
            </a:xfrm>
            <a:prstGeom prst="rect">
              <a:avLst/>
            </a:prstGeom>
          </p:spPr>
        </p:pic>
        <p:pic>
          <p:nvPicPr>
            <p:cNvPr id="73" name="Picture 2" descr="D:\Desain\IndoWebhouse\Indowebhouse\---- Graphicriver\1. Big Royal\Big Royal PowerPoint Template\Png Icon\asdasd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386"/>
            <a:stretch/>
          </p:blipFill>
          <p:spPr bwMode="auto">
            <a:xfrm>
              <a:off x="469429" y="1930024"/>
              <a:ext cx="2514600" cy="1492832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5" name="Text Placeholder 7"/>
          <p:cNvSpPr txBox="1">
            <a:spLocks/>
          </p:cNvSpPr>
          <p:nvPr/>
        </p:nvSpPr>
        <p:spPr>
          <a:xfrm>
            <a:off x="827584" y="3324468"/>
            <a:ext cx="3473402" cy="1232179"/>
          </a:xfrm>
          <a:prstGeom prst="rect">
            <a:avLst/>
          </a:prstGeom>
        </p:spPr>
        <p:txBody>
          <a:bodyPr/>
          <a:lstStyle>
            <a:lvl1pPr marL="300287" indent="-300287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432" indent="-250428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999445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</a:defRPr>
            </a:lvl3pPr>
            <a:lvl4pPr marL="1400583" indent="-200569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1799454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  <a:lvl6pPr marL="212580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6pPr>
            <a:lvl7pPr marL="245215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7pPr>
            <a:lvl8pPr marL="277850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8pPr>
            <a:lvl9pPr marL="310485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en-US" altLang="zh-CN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r>
              <a:rPr lang="zh-CN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endParaRPr lang="zh-CN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Text Placeholder 9"/>
          <p:cNvSpPr txBox="1">
            <a:spLocks/>
          </p:cNvSpPr>
          <p:nvPr/>
        </p:nvSpPr>
        <p:spPr>
          <a:xfrm>
            <a:off x="5087849" y="3346239"/>
            <a:ext cx="3608768" cy="1585964"/>
          </a:xfrm>
          <a:prstGeom prst="rect">
            <a:avLst/>
          </a:prstGeom>
        </p:spPr>
        <p:txBody>
          <a:bodyPr/>
          <a:lstStyle>
            <a:lvl1pPr marL="300287" indent="-300287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432" indent="-250428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999445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</a:defRPr>
            </a:lvl3pPr>
            <a:lvl4pPr marL="1400583" indent="-200569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1799454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  <a:lvl6pPr marL="212580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6pPr>
            <a:lvl7pPr marL="245215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7pPr>
            <a:lvl8pPr marL="277850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8pPr>
            <a:lvl9pPr marL="310485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en-US" altLang="zh-CN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r>
              <a:rPr lang="zh-CN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</a:t>
            </a:r>
            <a:endParaRPr lang="zh-CN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88" name="Group 14"/>
          <p:cNvGrpSpPr/>
          <p:nvPr/>
        </p:nvGrpSpPr>
        <p:grpSpPr>
          <a:xfrm>
            <a:off x="1219101" y="1285544"/>
            <a:ext cx="1639683" cy="1679694"/>
            <a:chOff x="440870" y="1907286"/>
            <a:chExt cx="1426465" cy="1426464"/>
          </a:xfrm>
        </p:grpSpPr>
        <p:sp>
          <p:nvSpPr>
            <p:cNvPr id="89" name="Oval 23"/>
            <p:cNvSpPr/>
            <p:nvPr/>
          </p:nvSpPr>
          <p:spPr>
            <a:xfrm>
              <a:off x="440871" y="1907286"/>
              <a:ext cx="1426464" cy="142646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7150">
              <a:solidFill>
                <a:schemeClr val="bg1">
                  <a:lumMod val="9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endParaRPr>
            </a:p>
          </p:txBody>
        </p:sp>
        <p:pic>
          <p:nvPicPr>
            <p:cNvPr id="90" name="Picture Placeholder 2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870" y="1907286"/>
              <a:ext cx="1413114" cy="1426464"/>
            </a:xfrm>
            <a:prstGeom prst="ellipse">
              <a:avLst/>
            </a:prstGeom>
            <a:ln w="38100">
              <a:noFill/>
            </a:ln>
            <a:effectLst>
              <a:innerShdw blurRad="114300">
                <a:prstClr val="black"/>
              </a:innerShdw>
            </a:effectLst>
          </p:spPr>
        </p:pic>
      </p:grpSp>
      <p:grpSp>
        <p:nvGrpSpPr>
          <p:cNvPr id="91" name="Group 22"/>
          <p:cNvGrpSpPr/>
          <p:nvPr/>
        </p:nvGrpSpPr>
        <p:grpSpPr>
          <a:xfrm>
            <a:off x="5521492" y="1327061"/>
            <a:ext cx="1656000" cy="1689008"/>
            <a:chOff x="7162800" y="1952701"/>
            <a:chExt cx="1426464" cy="1426464"/>
          </a:xfrm>
        </p:grpSpPr>
        <p:sp>
          <p:nvSpPr>
            <p:cNvPr id="92" name="Oval 47"/>
            <p:cNvSpPr/>
            <p:nvPr/>
          </p:nvSpPr>
          <p:spPr>
            <a:xfrm>
              <a:off x="7162800" y="1952701"/>
              <a:ext cx="1426464" cy="142646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7150">
              <a:solidFill>
                <a:schemeClr val="bg1">
                  <a:lumMod val="9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endParaRPr>
            </a:p>
          </p:txBody>
        </p:sp>
        <p:pic>
          <p:nvPicPr>
            <p:cNvPr id="93" name="Picture Placeholder 2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2800" y="1952701"/>
              <a:ext cx="1426464" cy="1426463"/>
            </a:xfrm>
            <a:prstGeom prst="ellipse">
              <a:avLst/>
            </a:prstGeom>
            <a:ln w="38100">
              <a:noFill/>
            </a:ln>
            <a:effectLst>
              <a:innerShdw blurRad="114300">
                <a:prstClr val="black"/>
              </a:innerShdw>
            </a:effectLst>
          </p:spPr>
        </p:pic>
      </p:grpSp>
      <p:sp>
        <p:nvSpPr>
          <p:cNvPr id="1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696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内部环境分析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8" name="矩形 1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67650052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50"/>
                            </p:stCondLst>
                            <p:childTnLst>
                              <p:par>
                                <p:cTn id="2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9" dur="7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00"/>
                            </p:stCondLst>
                            <p:childTnLst>
                              <p:par>
                                <p:cTn id="4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3" dur="7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7" grpId="0"/>
      <p:bldP spid="1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椭圆 2"/>
          <p:cNvSpPr/>
          <p:nvPr/>
        </p:nvSpPr>
        <p:spPr>
          <a:xfrm>
            <a:off x="2958900" y="1529285"/>
            <a:ext cx="2744261" cy="2744261"/>
          </a:xfrm>
          <a:prstGeom prst="ellipse">
            <a:avLst/>
          </a:prstGeom>
          <a:ln w="15875" cap="rnd">
            <a:solidFill>
              <a:srgbClr val="41445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3088604" y="1658989"/>
            <a:ext cx="2484854" cy="2484854"/>
            <a:chOff x="3088604" y="1658989"/>
            <a:chExt cx="2484854" cy="2484854"/>
          </a:xfrm>
        </p:grpSpPr>
        <p:grpSp>
          <p:nvGrpSpPr>
            <p:cNvPr id="31" name="组合 30"/>
            <p:cNvGrpSpPr/>
            <p:nvPr/>
          </p:nvGrpSpPr>
          <p:grpSpPr>
            <a:xfrm>
              <a:off x="3448946" y="1658989"/>
              <a:ext cx="1764170" cy="537421"/>
              <a:chOff x="3448946" y="1658989"/>
              <a:chExt cx="1764170" cy="537421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3448946" y="1658989"/>
                <a:ext cx="1764170" cy="536235"/>
              </a:xfrm>
              <a:custGeom>
                <a:avLst/>
                <a:gdLst>
                  <a:gd name="connsiteX0" fmla="*/ 1304176 w 2608353"/>
                  <a:gd name="connsiteY0" fmla="*/ 0 h 792832"/>
                  <a:gd name="connsiteX1" fmla="*/ 2603094 w 2608353"/>
                  <a:gd name="connsiteY1" fmla="*/ 538030 h 792832"/>
                  <a:gd name="connsiteX2" fmla="*/ 2608353 w 2608353"/>
                  <a:gd name="connsiteY2" fmla="*/ 543815 h 792832"/>
                  <a:gd name="connsiteX3" fmla="*/ 2602175 w 2608353"/>
                  <a:gd name="connsiteY3" fmla="*/ 547882 h 792832"/>
                  <a:gd name="connsiteX4" fmla="*/ 1304176 w 2608353"/>
                  <a:gd name="connsiteY4" fmla="*/ 792832 h 792832"/>
                  <a:gd name="connsiteX5" fmla="*/ 6177 w 2608353"/>
                  <a:gd name="connsiteY5" fmla="*/ 547882 h 792832"/>
                  <a:gd name="connsiteX6" fmla="*/ 0 w 2608353"/>
                  <a:gd name="connsiteY6" fmla="*/ 543815 h 792832"/>
                  <a:gd name="connsiteX7" fmla="*/ 5258 w 2608353"/>
                  <a:gd name="connsiteY7" fmla="*/ 538030 h 792832"/>
                  <a:gd name="connsiteX8" fmla="*/ 1304176 w 2608353"/>
                  <a:gd name="connsiteY8" fmla="*/ 0 h 792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08353" h="792832">
                    <a:moveTo>
                      <a:pt x="1304176" y="0"/>
                    </a:moveTo>
                    <a:cubicBezTo>
                      <a:pt x="1811435" y="0"/>
                      <a:pt x="2270672" y="205608"/>
                      <a:pt x="2603094" y="538030"/>
                    </a:cubicBezTo>
                    <a:lnTo>
                      <a:pt x="2608353" y="543815"/>
                    </a:lnTo>
                    <a:lnTo>
                      <a:pt x="2602175" y="547882"/>
                    </a:lnTo>
                    <a:cubicBezTo>
                      <a:pt x="2352203" y="693785"/>
                      <a:pt x="1864670" y="792832"/>
                      <a:pt x="1304176" y="792832"/>
                    </a:cubicBezTo>
                    <a:cubicBezTo>
                      <a:pt x="743683" y="792832"/>
                      <a:pt x="256150" y="693785"/>
                      <a:pt x="6177" y="547882"/>
                    </a:cubicBezTo>
                    <a:lnTo>
                      <a:pt x="0" y="543815"/>
                    </a:lnTo>
                    <a:lnTo>
                      <a:pt x="5258" y="538030"/>
                    </a:lnTo>
                    <a:cubicBezTo>
                      <a:pt x="337680" y="205608"/>
                      <a:pt x="796917" y="0"/>
                      <a:pt x="1304176" y="0"/>
                    </a:cubicBezTo>
                    <a:close/>
                  </a:path>
                </a:pathLst>
              </a:custGeom>
              <a:solidFill>
                <a:srgbClr val="777B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9" name="文本框 1153"/>
              <p:cNvSpPr txBox="1"/>
              <p:nvPr/>
            </p:nvSpPr>
            <p:spPr>
              <a:xfrm>
                <a:off x="3923928" y="1696273"/>
                <a:ext cx="839536" cy="500137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pPr algn="ctr"/>
                <a:r>
                  <a:rPr lang="en-US" altLang="zh-CN" sz="1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itchFamily="34" charset="-122"/>
                    <a:ea typeface="微软雅黑" pitchFamily="34" charset="-122"/>
                  </a:rPr>
                  <a:t>01</a:t>
                </a:r>
              </a:p>
              <a:p>
                <a:pPr algn="ctr"/>
                <a:r>
                  <a:rPr lang="en-US" altLang="zh-CN" sz="1000" dirty="0">
                    <a:solidFill>
                      <a:schemeClr val="bg1"/>
                    </a:solidFill>
                  </a:rPr>
                  <a:t>A</a:t>
                </a:r>
                <a:r>
                  <a:rPr lang="en-US" altLang="zh-CN" sz="1000" dirty="0" smtClean="0">
                    <a:solidFill>
                      <a:schemeClr val="bg1"/>
                    </a:solidFill>
                  </a:rPr>
                  <a:t>pplication</a:t>
                </a:r>
                <a:endParaRPr lang="zh-CN" altLang="en-US" sz="1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121843" y="2026801"/>
              <a:ext cx="2418375" cy="874615"/>
              <a:chOff x="3121843" y="2026801"/>
              <a:chExt cx="2418375" cy="874615"/>
            </a:xfrm>
          </p:grpSpPr>
          <p:sp>
            <p:nvSpPr>
              <p:cNvPr id="5" name="任意多边形 4"/>
              <p:cNvSpPr/>
              <p:nvPr/>
            </p:nvSpPr>
            <p:spPr>
              <a:xfrm>
                <a:off x="3121843" y="2026801"/>
                <a:ext cx="2418375" cy="874615"/>
              </a:xfrm>
              <a:custGeom>
                <a:avLst/>
                <a:gdLst>
                  <a:gd name="connsiteX0" fmla="*/ 3091980 w 3575607"/>
                  <a:gd name="connsiteY0" fmla="*/ 0 h 1293132"/>
                  <a:gd name="connsiteX1" fmla="*/ 3205281 w 3575607"/>
                  <a:gd name="connsiteY1" fmla="*/ 124664 h 1293132"/>
                  <a:gd name="connsiteX2" fmla="*/ 3561124 w 3575607"/>
                  <a:gd name="connsiteY2" fmla="*/ 812095 h 1293132"/>
                  <a:gd name="connsiteX3" fmla="*/ 3575607 w 3575607"/>
                  <a:gd name="connsiteY3" fmla="*/ 876712 h 1293132"/>
                  <a:gd name="connsiteX4" fmla="*/ 3482532 w 3575607"/>
                  <a:gd name="connsiteY4" fmla="*/ 932824 h 1293132"/>
                  <a:gd name="connsiteX5" fmla="*/ 1787803 w 3575607"/>
                  <a:gd name="connsiteY5" fmla="*/ 1293132 h 1293132"/>
                  <a:gd name="connsiteX6" fmla="*/ 93075 w 3575607"/>
                  <a:gd name="connsiteY6" fmla="*/ 932824 h 1293132"/>
                  <a:gd name="connsiteX7" fmla="*/ 0 w 3575607"/>
                  <a:gd name="connsiteY7" fmla="*/ 876712 h 1293132"/>
                  <a:gd name="connsiteX8" fmla="*/ 14483 w 3575607"/>
                  <a:gd name="connsiteY8" fmla="*/ 812095 h 1293132"/>
                  <a:gd name="connsiteX9" fmla="*/ 370325 w 3575607"/>
                  <a:gd name="connsiteY9" fmla="*/ 124664 h 1293132"/>
                  <a:gd name="connsiteX10" fmla="*/ 483627 w 3575607"/>
                  <a:gd name="connsiteY10" fmla="*/ 1 h 1293132"/>
                  <a:gd name="connsiteX11" fmla="*/ 489804 w 3575607"/>
                  <a:gd name="connsiteY11" fmla="*/ 4067 h 1293132"/>
                  <a:gd name="connsiteX12" fmla="*/ 1787803 w 3575607"/>
                  <a:gd name="connsiteY12" fmla="*/ 249017 h 1293132"/>
                  <a:gd name="connsiteX13" fmla="*/ 3085802 w 3575607"/>
                  <a:gd name="connsiteY13" fmla="*/ 4067 h 1293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75607" h="1293132">
                    <a:moveTo>
                      <a:pt x="3091980" y="0"/>
                    </a:moveTo>
                    <a:lnTo>
                      <a:pt x="3205281" y="124664"/>
                    </a:lnTo>
                    <a:cubicBezTo>
                      <a:pt x="3369063" y="323122"/>
                      <a:pt x="3491973" y="556562"/>
                      <a:pt x="3561124" y="812095"/>
                    </a:cubicBezTo>
                    <a:lnTo>
                      <a:pt x="3575607" y="876712"/>
                    </a:lnTo>
                    <a:lnTo>
                      <a:pt x="3482532" y="932824"/>
                    </a:lnTo>
                    <a:cubicBezTo>
                      <a:pt x="3079708" y="1152873"/>
                      <a:pt x="2470089" y="1293132"/>
                      <a:pt x="1787803" y="1293132"/>
                    </a:cubicBezTo>
                    <a:cubicBezTo>
                      <a:pt x="1105518" y="1293132"/>
                      <a:pt x="495898" y="1152873"/>
                      <a:pt x="93075" y="932824"/>
                    </a:cubicBezTo>
                    <a:lnTo>
                      <a:pt x="0" y="876712"/>
                    </a:lnTo>
                    <a:lnTo>
                      <a:pt x="14483" y="812095"/>
                    </a:lnTo>
                    <a:cubicBezTo>
                      <a:pt x="83633" y="556562"/>
                      <a:pt x="206543" y="323122"/>
                      <a:pt x="370325" y="124664"/>
                    </a:cubicBezTo>
                    <a:lnTo>
                      <a:pt x="483627" y="1"/>
                    </a:lnTo>
                    <a:lnTo>
                      <a:pt x="489804" y="4067"/>
                    </a:lnTo>
                    <a:cubicBezTo>
                      <a:pt x="739777" y="149970"/>
                      <a:pt x="1227310" y="249017"/>
                      <a:pt x="1787803" y="249017"/>
                    </a:cubicBezTo>
                    <a:cubicBezTo>
                      <a:pt x="2348296" y="249017"/>
                      <a:pt x="2835829" y="149970"/>
                      <a:pt x="3085802" y="4067"/>
                    </a:cubicBezTo>
                    <a:close/>
                  </a:path>
                </a:pathLst>
              </a:custGeom>
              <a:solidFill>
                <a:srgbClr val="686C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0" name="文本框 39"/>
              <p:cNvSpPr txBox="1"/>
              <p:nvPr/>
            </p:nvSpPr>
            <p:spPr>
              <a:xfrm>
                <a:off x="3923928" y="2344669"/>
                <a:ext cx="839536" cy="500137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pPr algn="ctr"/>
                <a:r>
                  <a:rPr lang="en-US" altLang="zh-CN" sz="1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itchFamily="34" charset="-122"/>
                    <a:ea typeface="微软雅黑" pitchFamily="34" charset="-122"/>
                  </a:rPr>
                  <a:t>02</a:t>
                </a:r>
              </a:p>
              <a:p>
                <a:pPr algn="ctr"/>
                <a:r>
                  <a:rPr lang="en-US" altLang="zh-CN" sz="1000" dirty="0">
                    <a:solidFill>
                      <a:schemeClr val="bg1"/>
                    </a:solidFill>
                  </a:rPr>
                  <a:t>Application</a:t>
                </a:r>
                <a:endParaRPr lang="zh-CN" altLang="en-US" sz="1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088604" y="2619768"/>
              <a:ext cx="2484854" cy="955737"/>
              <a:chOff x="3088604" y="2619768"/>
              <a:chExt cx="2484854" cy="955737"/>
            </a:xfrm>
          </p:grpSpPr>
          <p:sp>
            <p:nvSpPr>
              <p:cNvPr id="6" name="任意多边形 5"/>
              <p:cNvSpPr/>
              <p:nvPr/>
            </p:nvSpPr>
            <p:spPr>
              <a:xfrm>
                <a:off x="3088604" y="2619768"/>
                <a:ext cx="2484854" cy="955737"/>
              </a:xfrm>
              <a:custGeom>
                <a:avLst/>
                <a:gdLst>
                  <a:gd name="connsiteX0" fmla="*/ 49144 w 3673896"/>
                  <a:gd name="connsiteY0" fmla="*/ 0 h 1413072"/>
                  <a:gd name="connsiteX1" fmla="*/ 142219 w 3673896"/>
                  <a:gd name="connsiteY1" fmla="*/ 56112 h 1413072"/>
                  <a:gd name="connsiteX2" fmla="*/ 1836948 w 3673896"/>
                  <a:gd name="connsiteY2" fmla="*/ 416420 h 1413072"/>
                  <a:gd name="connsiteX3" fmla="*/ 3531677 w 3673896"/>
                  <a:gd name="connsiteY3" fmla="*/ 56112 h 1413072"/>
                  <a:gd name="connsiteX4" fmla="*/ 3624752 w 3673896"/>
                  <a:gd name="connsiteY4" fmla="*/ 0 h 1413072"/>
                  <a:gd name="connsiteX5" fmla="*/ 3645205 w 3673896"/>
                  <a:gd name="connsiteY5" fmla="*/ 91251 h 1413072"/>
                  <a:gd name="connsiteX6" fmla="*/ 3673896 w 3673896"/>
                  <a:gd name="connsiteY6" fmla="*/ 416421 h 1413072"/>
                  <a:gd name="connsiteX7" fmla="*/ 3591310 w 3673896"/>
                  <a:gd name="connsiteY7" fmla="*/ 962673 h 1413072"/>
                  <a:gd name="connsiteX8" fmla="*/ 3538316 w 3673896"/>
                  <a:gd name="connsiteY8" fmla="*/ 1107464 h 1413072"/>
                  <a:gd name="connsiteX9" fmla="*/ 3366842 w 3673896"/>
                  <a:gd name="connsiteY9" fmla="*/ 1173264 h 1413072"/>
                  <a:gd name="connsiteX10" fmla="*/ 1836948 w 3673896"/>
                  <a:gd name="connsiteY10" fmla="*/ 1413072 h 1413072"/>
                  <a:gd name="connsiteX11" fmla="*/ 307055 w 3673896"/>
                  <a:gd name="connsiteY11" fmla="*/ 1173264 h 1413072"/>
                  <a:gd name="connsiteX12" fmla="*/ 135580 w 3673896"/>
                  <a:gd name="connsiteY12" fmla="*/ 1107464 h 1413072"/>
                  <a:gd name="connsiteX13" fmla="*/ 82586 w 3673896"/>
                  <a:gd name="connsiteY13" fmla="*/ 962673 h 1413072"/>
                  <a:gd name="connsiteX14" fmla="*/ 0 w 3673896"/>
                  <a:gd name="connsiteY14" fmla="*/ 416421 h 1413072"/>
                  <a:gd name="connsiteX15" fmla="*/ 28691 w 3673896"/>
                  <a:gd name="connsiteY15" fmla="*/ 91251 h 1413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673896" h="1413072">
                    <a:moveTo>
                      <a:pt x="49144" y="0"/>
                    </a:moveTo>
                    <a:lnTo>
                      <a:pt x="142219" y="56112"/>
                    </a:lnTo>
                    <a:cubicBezTo>
                      <a:pt x="545043" y="276161"/>
                      <a:pt x="1154663" y="416420"/>
                      <a:pt x="1836948" y="416420"/>
                    </a:cubicBezTo>
                    <a:cubicBezTo>
                      <a:pt x="2519233" y="416420"/>
                      <a:pt x="3128853" y="276161"/>
                      <a:pt x="3531677" y="56112"/>
                    </a:cubicBezTo>
                    <a:lnTo>
                      <a:pt x="3624752" y="0"/>
                    </a:lnTo>
                    <a:lnTo>
                      <a:pt x="3645205" y="91251"/>
                    </a:lnTo>
                    <a:cubicBezTo>
                      <a:pt x="3664057" y="196794"/>
                      <a:pt x="3673896" y="305458"/>
                      <a:pt x="3673896" y="416421"/>
                    </a:cubicBezTo>
                    <a:cubicBezTo>
                      <a:pt x="3673896" y="606643"/>
                      <a:pt x="3644982" y="790112"/>
                      <a:pt x="3591310" y="962673"/>
                    </a:cubicBezTo>
                    <a:lnTo>
                      <a:pt x="3538316" y="1107464"/>
                    </a:lnTo>
                    <a:lnTo>
                      <a:pt x="3366842" y="1173264"/>
                    </a:lnTo>
                    <a:cubicBezTo>
                      <a:pt x="2930125" y="1324667"/>
                      <a:pt x="2403655" y="1413072"/>
                      <a:pt x="1836948" y="1413072"/>
                    </a:cubicBezTo>
                    <a:cubicBezTo>
                      <a:pt x="1270241" y="1413072"/>
                      <a:pt x="743772" y="1324667"/>
                      <a:pt x="307055" y="1173264"/>
                    </a:cubicBezTo>
                    <a:lnTo>
                      <a:pt x="135580" y="1107464"/>
                    </a:lnTo>
                    <a:lnTo>
                      <a:pt x="82586" y="962673"/>
                    </a:lnTo>
                    <a:cubicBezTo>
                      <a:pt x="28914" y="790112"/>
                      <a:pt x="0" y="606643"/>
                      <a:pt x="0" y="416421"/>
                    </a:cubicBezTo>
                    <a:cubicBezTo>
                      <a:pt x="0" y="305458"/>
                      <a:pt x="9839" y="196794"/>
                      <a:pt x="28691" y="91251"/>
                    </a:cubicBezTo>
                    <a:close/>
                  </a:path>
                </a:pathLst>
              </a:custGeom>
              <a:solidFill>
                <a:srgbClr val="5053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1" name="文本框 40"/>
              <p:cNvSpPr txBox="1"/>
              <p:nvPr/>
            </p:nvSpPr>
            <p:spPr>
              <a:xfrm>
                <a:off x="3923928" y="2993065"/>
                <a:ext cx="839536" cy="500137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pPr algn="ctr"/>
                <a:r>
                  <a:rPr lang="en-US" altLang="zh-CN" sz="1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itchFamily="34" charset="-122"/>
                    <a:ea typeface="微软雅黑" pitchFamily="34" charset="-122"/>
                  </a:rPr>
                  <a:t>03</a:t>
                </a:r>
              </a:p>
              <a:p>
                <a:pPr algn="ctr"/>
                <a:r>
                  <a:rPr lang="en-US" altLang="zh-CN" sz="1000" dirty="0">
                    <a:solidFill>
                      <a:schemeClr val="bg1"/>
                    </a:solidFill>
                  </a:rPr>
                  <a:t>Application</a:t>
                </a:r>
                <a:endParaRPr lang="zh-CN" altLang="en-US" sz="1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3180304" y="3368806"/>
              <a:ext cx="2301454" cy="775037"/>
              <a:chOff x="3180304" y="3368806"/>
              <a:chExt cx="2301454" cy="775037"/>
            </a:xfrm>
          </p:grpSpPr>
          <p:sp>
            <p:nvSpPr>
              <p:cNvPr id="7" name="任意多边形 6"/>
              <p:cNvSpPr/>
              <p:nvPr/>
            </p:nvSpPr>
            <p:spPr>
              <a:xfrm>
                <a:off x="3180304" y="3368806"/>
                <a:ext cx="2301454" cy="775037"/>
              </a:xfrm>
              <a:custGeom>
                <a:avLst/>
                <a:gdLst>
                  <a:gd name="connsiteX0" fmla="*/ 3402736 w 3402736"/>
                  <a:gd name="connsiteY0" fmla="*/ 0 h 1145905"/>
                  <a:gd name="connsiteX1" fmla="*/ 3393959 w 3402736"/>
                  <a:gd name="connsiteY1" fmla="*/ 23980 h 1145905"/>
                  <a:gd name="connsiteX2" fmla="*/ 1701368 w 3402736"/>
                  <a:gd name="connsiteY2" fmla="*/ 1145905 h 1145905"/>
                  <a:gd name="connsiteX3" fmla="*/ 8777 w 3402736"/>
                  <a:gd name="connsiteY3" fmla="*/ 23980 h 1145905"/>
                  <a:gd name="connsiteX4" fmla="*/ 0 w 3402736"/>
                  <a:gd name="connsiteY4" fmla="*/ 0 h 1145905"/>
                  <a:gd name="connsiteX5" fmla="*/ 171474 w 3402736"/>
                  <a:gd name="connsiteY5" fmla="*/ 65800 h 1145905"/>
                  <a:gd name="connsiteX6" fmla="*/ 1701368 w 3402736"/>
                  <a:gd name="connsiteY6" fmla="*/ 305608 h 1145905"/>
                  <a:gd name="connsiteX7" fmla="*/ 3231262 w 3402736"/>
                  <a:gd name="connsiteY7" fmla="*/ 65800 h 1145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02736" h="1145905">
                    <a:moveTo>
                      <a:pt x="3402736" y="0"/>
                    </a:moveTo>
                    <a:lnTo>
                      <a:pt x="3393959" y="23980"/>
                    </a:lnTo>
                    <a:cubicBezTo>
                      <a:pt x="3115096" y="683288"/>
                      <a:pt x="2462256" y="1145905"/>
                      <a:pt x="1701368" y="1145905"/>
                    </a:cubicBezTo>
                    <a:cubicBezTo>
                      <a:pt x="940480" y="1145905"/>
                      <a:pt x="287641" y="683288"/>
                      <a:pt x="8777" y="23980"/>
                    </a:cubicBezTo>
                    <a:lnTo>
                      <a:pt x="0" y="0"/>
                    </a:lnTo>
                    <a:lnTo>
                      <a:pt x="171474" y="65800"/>
                    </a:lnTo>
                    <a:cubicBezTo>
                      <a:pt x="608191" y="217203"/>
                      <a:pt x="1134661" y="305608"/>
                      <a:pt x="1701368" y="305608"/>
                    </a:cubicBezTo>
                    <a:cubicBezTo>
                      <a:pt x="2268075" y="305608"/>
                      <a:pt x="2794545" y="217203"/>
                      <a:pt x="3231262" y="65800"/>
                    </a:cubicBezTo>
                    <a:close/>
                  </a:path>
                </a:pathLst>
              </a:custGeom>
              <a:solidFill>
                <a:srgbClr val="4144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2" name="文本框 41"/>
              <p:cNvSpPr txBox="1"/>
              <p:nvPr/>
            </p:nvSpPr>
            <p:spPr>
              <a:xfrm>
                <a:off x="3923928" y="3641461"/>
                <a:ext cx="839536" cy="484748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pPr algn="ctr"/>
                <a:r>
                  <a:rPr lang="en-US" altLang="zh-CN" sz="1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itchFamily="34" charset="-122"/>
                    <a:ea typeface="微软雅黑" pitchFamily="34" charset="-122"/>
                  </a:rPr>
                  <a:t>04</a:t>
                </a:r>
              </a:p>
              <a:p>
                <a:pPr algn="ctr"/>
                <a:r>
                  <a:rPr lang="en-US" altLang="zh-CN" sz="900" dirty="0">
                    <a:solidFill>
                      <a:schemeClr val="bg1"/>
                    </a:solidFill>
                  </a:rPr>
                  <a:t>Application</a:t>
                </a:r>
                <a:endParaRPr lang="zh-CN" altLang="en-US" sz="9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sp>
        <p:nvSpPr>
          <p:cNvPr id="13" name="任意多边形 12"/>
          <p:cNvSpPr/>
          <p:nvPr/>
        </p:nvSpPr>
        <p:spPr>
          <a:xfrm>
            <a:off x="5056990" y="1581973"/>
            <a:ext cx="1109310" cy="100013"/>
          </a:xfrm>
          <a:custGeom>
            <a:avLst/>
            <a:gdLst>
              <a:gd name="connsiteX0" fmla="*/ 0 w 800100"/>
              <a:gd name="connsiteY0" fmla="*/ 152400 h 152400"/>
              <a:gd name="connsiteX1" fmla="*/ 152400 w 800100"/>
              <a:gd name="connsiteY1" fmla="*/ 0 h 152400"/>
              <a:gd name="connsiteX2" fmla="*/ 800100 w 800100"/>
              <a:gd name="connsiteY2" fmla="*/ 0 h 152400"/>
              <a:gd name="connsiteX0" fmla="*/ 0 w 776287"/>
              <a:gd name="connsiteY0" fmla="*/ 133350 h 133350"/>
              <a:gd name="connsiteX1" fmla="*/ 128587 w 776287"/>
              <a:gd name="connsiteY1" fmla="*/ 0 h 133350"/>
              <a:gd name="connsiteX2" fmla="*/ 776287 w 776287"/>
              <a:gd name="connsiteY2" fmla="*/ 0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6287" h="133350">
                <a:moveTo>
                  <a:pt x="0" y="133350"/>
                </a:moveTo>
                <a:lnTo>
                  <a:pt x="128587" y="0"/>
                </a:lnTo>
                <a:lnTo>
                  <a:pt x="776287" y="0"/>
                </a:lnTo>
              </a:path>
            </a:pathLst>
          </a:custGeom>
          <a:gradFill rotWithShape="0">
            <a:gsLst>
              <a:gs pos="0">
                <a:schemeClr val="accent1">
                  <a:lumMod val="5000"/>
                  <a:lumOff val="95000"/>
                </a:schemeClr>
              </a:gs>
              <a:gs pos="63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 l="-116602" t="-43714" r="-116602" b="-43714"/>
          </a:gradFill>
          <a:ln w="15875" cap="rnd">
            <a:solidFill>
              <a:srgbClr val="414455"/>
            </a:solidFill>
            <a:prstDash val="sysDash"/>
            <a:headEnd type="oval" w="sm" len="sm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5735140" y="3080863"/>
            <a:ext cx="1663592" cy="1219079"/>
          </a:xfrm>
          <a:custGeom>
            <a:avLst/>
            <a:gdLst>
              <a:gd name="connsiteX0" fmla="*/ 0 w 1435100"/>
              <a:gd name="connsiteY0" fmla="*/ 0 h 1409700"/>
              <a:gd name="connsiteX1" fmla="*/ 266700 w 1435100"/>
              <a:gd name="connsiteY1" fmla="*/ 279400 h 1409700"/>
              <a:gd name="connsiteX2" fmla="*/ 266700 w 1435100"/>
              <a:gd name="connsiteY2" fmla="*/ 1409700 h 1409700"/>
              <a:gd name="connsiteX3" fmla="*/ 1435100 w 1435100"/>
              <a:gd name="connsiteY3" fmla="*/ 1409700 h 1409700"/>
              <a:gd name="connsiteX0" fmla="*/ 0 w 1393825"/>
              <a:gd name="connsiteY0" fmla="*/ 0 h 1371600"/>
              <a:gd name="connsiteX1" fmla="*/ 225425 w 1393825"/>
              <a:gd name="connsiteY1" fmla="*/ 241300 h 1371600"/>
              <a:gd name="connsiteX2" fmla="*/ 225425 w 1393825"/>
              <a:gd name="connsiteY2" fmla="*/ 1371600 h 1371600"/>
              <a:gd name="connsiteX3" fmla="*/ 1393825 w 1393825"/>
              <a:gd name="connsiteY3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3825" h="1371600">
                <a:moveTo>
                  <a:pt x="0" y="0"/>
                </a:moveTo>
                <a:lnTo>
                  <a:pt x="225425" y="241300"/>
                </a:lnTo>
                <a:lnTo>
                  <a:pt x="225425" y="1371600"/>
                </a:lnTo>
                <a:lnTo>
                  <a:pt x="1393825" y="1371600"/>
                </a:lnTo>
              </a:path>
            </a:pathLst>
          </a:custGeom>
          <a:gradFill rotWithShape="0">
            <a:gsLst>
              <a:gs pos="0">
                <a:schemeClr val="accent1">
                  <a:lumMod val="5000"/>
                  <a:lumOff val="95000"/>
                </a:schemeClr>
              </a:gs>
              <a:gs pos="63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 l="-116602" t="-43714" r="-116602" b="-43714"/>
          </a:gradFill>
          <a:ln w="15875" cap="rnd">
            <a:solidFill>
              <a:srgbClr val="414455"/>
            </a:solidFill>
            <a:prstDash val="sysDash"/>
            <a:headEnd type="oval" w="sm" len="sm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1547664" y="3841429"/>
            <a:ext cx="1656477" cy="432116"/>
          </a:xfrm>
          <a:custGeom>
            <a:avLst/>
            <a:gdLst>
              <a:gd name="connsiteX0" fmla="*/ 1752600 w 1752600"/>
              <a:gd name="connsiteY0" fmla="*/ 0 h 495300"/>
              <a:gd name="connsiteX1" fmla="*/ 1314450 w 1752600"/>
              <a:gd name="connsiteY1" fmla="*/ 438150 h 495300"/>
              <a:gd name="connsiteX2" fmla="*/ 0 w 1752600"/>
              <a:gd name="connsiteY2" fmla="*/ 438150 h 495300"/>
              <a:gd name="connsiteX3" fmla="*/ 0 w 1752600"/>
              <a:gd name="connsiteY3" fmla="*/ 495300 h 495300"/>
              <a:gd name="connsiteX0" fmla="*/ 1752600 w 1752600"/>
              <a:gd name="connsiteY0" fmla="*/ 0 h 438150"/>
              <a:gd name="connsiteX1" fmla="*/ 1314450 w 1752600"/>
              <a:gd name="connsiteY1" fmla="*/ 438150 h 438150"/>
              <a:gd name="connsiteX2" fmla="*/ 0 w 1752600"/>
              <a:gd name="connsiteY2" fmla="*/ 438150 h 438150"/>
              <a:gd name="connsiteX0" fmla="*/ 1981200 w 1981200"/>
              <a:gd name="connsiteY0" fmla="*/ 0 h 438150"/>
              <a:gd name="connsiteX1" fmla="*/ 1543050 w 1981200"/>
              <a:gd name="connsiteY1" fmla="*/ 438150 h 438150"/>
              <a:gd name="connsiteX2" fmla="*/ 0 w 1981200"/>
              <a:gd name="connsiteY2" fmla="*/ 438150 h 438150"/>
              <a:gd name="connsiteX0" fmla="*/ 1935480 w 1935480"/>
              <a:gd name="connsiteY0" fmla="*/ 0 h 392430"/>
              <a:gd name="connsiteX1" fmla="*/ 1543050 w 1935480"/>
              <a:gd name="connsiteY1" fmla="*/ 392430 h 392430"/>
              <a:gd name="connsiteX2" fmla="*/ 0 w 1935480"/>
              <a:gd name="connsiteY2" fmla="*/ 392430 h 392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480" h="392430">
                <a:moveTo>
                  <a:pt x="1935480" y="0"/>
                </a:moveTo>
                <a:lnTo>
                  <a:pt x="1543050" y="392430"/>
                </a:lnTo>
                <a:lnTo>
                  <a:pt x="0" y="392430"/>
                </a:lnTo>
              </a:path>
            </a:pathLst>
          </a:custGeom>
          <a:gradFill rotWithShape="0">
            <a:gsLst>
              <a:gs pos="0">
                <a:schemeClr val="accent1">
                  <a:lumMod val="5000"/>
                  <a:lumOff val="95000"/>
                </a:schemeClr>
              </a:gs>
              <a:gs pos="63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 l="-116602" t="-43714" r="-116602" b="-43714"/>
          </a:gradFill>
          <a:ln w="15875" cap="rnd">
            <a:solidFill>
              <a:srgbClr val="414455"/>
            </a:solidFill>
            <a:prstDash val="sysDash"/>
            <a:headEnd type="oval" w="sm" len="sm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1547664" y="2464107"/>
            <a:ext cx="1383635" cy="190500"/>
          </a:xfrm>
          <a:custGeom>
            <a:avLst/>
            <a:gdLst>
              <a:gd name="connsiteX0" fmla="*/ 1625600 w 1625600"/>
              <a:gd name="connsiteY0" fmla="*/ 0 h 254000"/>
              <a:gd name="connsiteX1" fmla="*/ 1384300 w 1625600"/>
              <a:gd name="connsiteY1" fmla="*/ 254000 h 254000"/>
              <a:gd name="connsiteX2" fmla="*/ 0 w 1625600"/>
              <a:gd name="connsiteY2" fmla="*/ 254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25600" h="254000">
                <a:moveTo>
                  <a:pt x="1625600" y="0"/>
                </a:moveTo>
                <a:lnTo>
                  <a:pt x="1384300" y="254000"/>
                </a:lnTo>
                <a:lnTo>
                  <a:pt x="0" y="254000"/>
                </a:lnTo>
              </a:path>
            </a:pathLst>
          </a:custGeom>
          <a:gradFill rotWithShape="0">
            <a:gsLst>
              <a:gs pos="0">
                <a:schemeClr val="accent1">
                  <a:lumMod val="5000"/>
                  <a:lumOff val="95000"/>
                </a:schemeClr>
              </a:gs>
              <a:gs pos="63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 l="-116602" t="-43714" r="-116602" b="-43714"/>
          </a:gradFill>
          <a:ln w="15875" cap="rnd">
            <a:solidFill>
              <a:srgbClr val="414455"/>
            </a:solidFill>
            <a:prstDash val="sysDash"/>
            <a:headEnd type="oval" w="sm" len="sm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Freeform 24"/>
          <p:cNvSpPr>
            <a:spLocks noEditPoints="1"/>
          </p:cNvSpPr>
          <p:nvPr/>
        </p:nvSpPr>
        <p:spPr bwMode="auto">
          <a:xfrm flipH="1">
            <a:off x="2003774" y="2725264"/>
            <a:ext cx="462489" cy="492555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4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9525">
            <a:noFill/>
            <a:round/>
            <a:headEnd/>
            <a:tailEnd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Freeform 25"/>
          <p:cNvSpPr>
            <a:spLocks noEditPoints="1"/>
          </p:cNvSpPr>
          <p:nvPr/>
        </p:nvSpPr>
        <p:spPr bwMode="auto">
          <a:xfrm flipH="1">
            <a:off x="1959414" y="1141633"/>
            <a:ext cx="551210" cy="520173"/>
          </a:xfrm>
          <a:custGeom>
            <a:avLst/>
            <a:gdLst>
              <a:gd name="T0" fmla="*/ 90 w 376"/>
              <a:gd name="T1" fmla="*/ 52 h 355"/>
              <a:gd name="T2" fmla="*/ 37 w 376"/>
              <a:gd name="T3" fmla="*/ 264 h 355"/>
              <a:gd name="T4" fmla="*/ 118 w 376"/>
              <a:gd name="T5" fmla="*/ 310 h 355"/>
              <a:gd name="T6" fmla="*/ 134 w 376"/>
              <a:gd name="T7" fmla="*/ 310 h 355"/>
              <a:gd name="T8" fmla="*/ 215 w 376"/>
              <a:gd name="T9" fmla="*/ 264 h 355"/>
              <a:gd name="T10" fmla="*/ 241 w 376"/>
              <a:gd name="T11" fmla="*/ 310 h 355"/>
              <a:gd name="T12" fmla="*/ 255 w 376"/>
              <a:gd name="T13" fmla="*/ 287 h 355"/>
              <a:gd name="T14" fmla="*/ 358 w 376"/>
              <a:gd name="T15" fmla="*/ 287 h 355"/>
              <a:gd name="T16" fmla="*/ 371 w 376"/>
              <a:gd name="T17" fmla="*/ 310 h 355"/>
              <a:gd name="T18" fmla="*/ 371 w 376"/>
              <a:gd name="T19" fmla="*/ 323 h 355"/>
              <a:gd name="T20" fmla="*/ 358 w 376"/>
              <a:gd name="T21" fmla="*/ 355 h 355"/>
              <a:gd name="T22" fmla="*/ 250 w 376"/>
              <a:gd name="T23" fmla="*/ 323 h 355"/>
              <a:gd name="T24" fmla="*/ 237 w 376"/>
              <a:gd name="T25" fmla="*/ 355 h 355"/>
              <a:gd name="T26" fmla="*/ 131 w 376"/>
              <a:gd name="T27" fmla="*/ 323 h 355"/>
              <a:gd name="T28" fmla="*/ 118 w 376"/>
              <a:gd name="T29" fmla="*/ 355 h 355"/>
              <a:gd name="T30" fmla="*/ 0 w 376"/>
              <a:gd name="T31" fmla="*/ 323 h 355"/>
              <a:gd name="T32" fmla="*/ 14 w 376"/>
              <a:gd name="T33" fmla="*/ 287 h 355"/>
              <a:gd name="T34" fmla="*/ 336 w 376"/>
              <a:gd name="T35" fmla="*/ 248 h 355"/>
              <a:gd name="T36" fmla="*/ 279 w 376"/>
              <a:gd name="T37" fmla="*/ 248 h 355"/>
              <a:gd name="T38" fmla="*/ 215 w 376"/>
              <a:gd name="T39" fmla="*/ 248 h 355"/>
              <a:gd name="T40" fmla="*/ 158 w 376"/>
              <a:gd name="T41" fmla="*/ 248 h 355"/>
              <a:gd name="T42" fmla="*/ 95 w 376"/>
              <a:gd name="T43" fmla="*/ 248 h 355"/>
              <a:gd name="T44" fmla="*/ 38 w 376"/>
              <a:gd name="T45" fmla="*/ 248 h 355"/>
              <a:gd name="T46" fmla="*/ 307 w 376"/>
              <a:gd name="T47" fmla="*/ 147 h 355"/>
              <a:gd name="T48" fmla="*/ 289 w 376"/>
              <a:gd name="T49" fmla="*/ 201 h 355"/>
              <a:gd name="T50" fmla="*/ 201 w 376"/>
              <a:gd name="T51" fmla="*/ 201 h 355"/>
              <a:gd name="T52" fmla="*/ 181 w 376"/>
              <a:gd name="T53" fmla="*/ 147 h 355"/>
              <a:gd name="T54" fmla="*/ 180 w 376"/>
              <a:gd name="T55" fmla="*/ 16 h 355"/>
              <a:gd name="T56" fmla="*/ 161 w 376"/>
              <a:gd name="T57" fmla="*/ 35 h 355"/>
              <a:gd name="T58" fmla="*/ 155 w 376"/>
              <a:gd name="T59" fmla="*/ 67 h 355"/>
              <a:gd name="T60" fmla="*/ 66 w 376"/>
              <a:gd name="T61" fmla="*/ 55 h 355"/>
              <a:gd name="T62" fmla="*/ 66 w 376"/>
              <a:gd name="T63" fmla="*/ 122 h 355"/>
              <a:gd name="T64" fmla="*/ 69 w 376"/>
              <a:gd name="T65" fmla="*/ 122 h 355"/>
              <a:gd name="T66" fmla="*/ 87 w 376"/>
              <a:gd name="T67" fmla="*/ 199 h 355"/>
              <a:gd name="T68" fmla="*/ 91 w 376"/>
              <a:gd name="T69" fmla="*/ 199 h 355"/>
              <a:gd name="T70" fmla="*/ 109 w 376"/>
              <a:gd name="T71" fmla="*/ 132 h 355"/>
              <a:gd name="T72" fmla="*/ 109 w 376"/>
              <a:gd name="T73" fmla="*/ 75 h 355"/>
              <a:gd name="T74" fmla="*/ 155 w 376"/>
              <a:gd name="T75" fmla="*/ 80 h 355"/>
              <a:gd name="T76" fmla="*/ 166 w 376"/>
              <a:gd name="T77" fmla="*/ 120 h 355"/>
              <a:gd name="T78" fmla="*/ 180 w 376"/>
              <a:gd name="T79" fmla="*/ 126 h 355"/>
              <a:gd name="T80" fmla="*/ 317 w 376"/>
              <a:gd name="T81" fmla="*/ 120 h 355"/>
              <a:gd name="T82" fmla="*/ 317 w 376"/>
              <a:gd name="T83" fmla="*/ 21 h 355"/>
              <a:gd name="T84" fmla="*/ 304 w 376"/>
              <a:gd name="T85" fmla="*/ 31 h 355"/>
              <a:gd name="T86" fmla="*/ 308 w 376"/>
              <a:gd name="T87" fmla="*/ 107 h 355"/>
              <a:gd name="T88" fmla="*/ 304 w 376"/>
              <a:gd name="T89" fmla="*/ 111 h 355"/>
              <a:gd name="T90" fmla="*/ 177 w 376"/>
              <a:gd name="T91" fmla="*/ 109 h 355"/>
              <a:gd name="T92" fmla="*/ 238 w 376"/>
              <a:gd name="T93" fmla="*/ 63 h 355"/>
              <a:gd name="T94" fmla="*/ 176 w 376"/>
              <a:gd name="T95" fmla="*/ 35 h 355"/>
              <a:gd name="T96" fmla="*/ 180 w 376"/>
              <a:gd name="T97" fmla="*/ 31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76" h="355">
                <a:moveTo>
                  <a:pt x="90" y="0"/>
                </a:moveTo>
                <a:cubicBezTo>
                  <a:pt x="104" y="0"/>
                  <a:pt x="115" y="12"/>
                  <a:pt x="115" y="26"/>
                </a:cubicBezTo>
                <a:cubicBezTo>
                  <a:pt x="115" y="40"/>
                  <a:pt x="104" y="52"/>
                  <a:pt x="90" y="52"/>
                </a:cubicBezTo>
                <a:cubicBezTo>
                  <a:pt x="75" y="52"/>
                  <a:pt x="64" y="40"/>
                  <a:pt x="64" y="26"/>
                </a:cubicBezTo>
                <a:cubicBezTo>
                  <a:pt x="64" y="12"/>
                  <a:pt x="75" y="0"/>
                  <a:pt x="90" y="0"/>
                </a:cubicBezTo>
                <a:close/>
                <a:moveTo>
                  <a:pt x="37" y="264"/>
                </a:moveTo>
                <a:cubicBezTo>
                  <a:pt x="95" y="264"/>
                  <a:pt x="95" y="264"/>
                  <a:pt x="95" y="264"/>
                </a:cubicBezTo>
                <a:cubicBezTo>
                  <a:pt x="108" y="264"/>
                  <a:pt x="118" y="274"/>
                  <a:pt x="118" y="287"/>
                </a:cubicBezTo>
                <a:cubicBezTo>
                  <a:pt x="118" y="310"/>
                  <a:pt x="118" y="310"/>
                  <a:pt x="118" y="310"/>
                </a:cubicBezTo>
                <a:cubicBezTo>
                  <a:pt x="120" y="310"/>
                  <a:pt x="120" y="310"/>
                  <a:pt x="120" y="310"/>
                </a:cubicBezTo>
                <a:cubicBezTo>
                  <a:pt x="131" y="310"/>
                  <a:pt x="131" y="310"/>
                  <a:pt x="131" y="310"/>
                </a:cubicBezTo>
                <a:cubicBezTo>
                  <a:pt x="134" y="310"/>
                  <a:pt x="134" y="310"/>
                  <a:pt x="134" y="310"/>
                </a:cubicBezTo>
                <a:cubicBezTo>
                  <a:pt x="134" y="287"/>
                  <a:pt x="134" y="287"/>
                  <a:pt x="134" y="287"/>
                </a:cubicBezTo>
                <a:cubicBezTo>
                  <a:pt x="134" y="274"/>
                  <a:pt x="144" y="264"/>
                  <a:pt x="156" y="264"/>
                </a:cubicBezTo>
                <a:cubicBezTo>
                  <a:pt x="215" y="264"/>
                  <a:pt x="215" y="264"/>
                  <a:pt x="215" y="264"/>
                </a:cubicBezTo>
                <a:cubicBezTo>
                  <a:pt x="227" y="264"/>
                  <a:pt x="237" y="274"/>
                  <a:pt x="237" y="287"/>
                </a:cubicBezTo>
                <a:cubicBezTo>
                  <a:pt x="237" y="310"/>
                  <a:pt x="237" y="310"/>
                  <a:pt x="237" y="310"/>
                </a:cubicBezTo>
                <a:cubicBezTo>
                  <a:pt x="241" y="310"/>
                  <a:pt x="241" y="310"/>
                  <a:pt x="241" y="310"/>
                </a:cubicBezTo>
                <a:cubicBezTo>
                  <a:pt x="250" y="310"/>
                  <a:pt x="250" y="310"/>
                  <a:pt x="250" y="310"/>
                </a:cubicBezTo>
                <a:cubicBezTo>
                  <a:pt x="255" y="310"/>
                  <a:pt x="255" y="310"/>
                  <a:pt x="255" y="310"/>
                </a:cubicBezTo>
                <a:cubicBezTo>
                  <a:pt x="255" y="287"/>
                  <a:pt x="255" y="287"/>
                  <a:pt x="255" y="287"/>
                </a:cubicBezTo>
                <a:cubicBezTo>
                  <a:pt x="255" y="274"/>
                  <a:pt x="265" y="264"/>
                  <a:pt x="278" y="264"/>
                </a:cubicBezTo>
                <a:cubicBezTo>
                  <a:pt x="336" y="264"/>
                  <a:pt x="336" y="264"/>
                  <a:pt x="336" y="264"/>
                </a:cubicBezTo>
                <a:cubicBezTo>
                  <a:pt x="348" y="264"/>
                  <a:pt x="358" y="274"/>
                  <a:pt x="358" y="287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62" y="310"/>
                  <a:pt x="362" y="310"/>
                  <a:pt x="362" y="310"/>
                </a:cubicBezTo>
                <a:cubicBezTo>
                  <a:pt x="371" y="310"/>
                  <a:pt x="371" y="310"/>
                  <a:pt x="371" y="310"/>
                </a:cubicBezTo>
                <a:cubicBezTo>
                  <a:pt x="376" y="310"/>
                  <a:pt x="376" y="310"/>
                  <a:pt x="376" y="310"/>
                </a:cubicBezTo>
                <a:cubicBezTo>
                  <a:pt x="376" y="323"/>
                  <a:pt x="376" y="323"/>
                  <a:pt x="376" y="323"/>
                </a:cubicBezTo>
                <a:cubicBezTo>
                  <a:pt x="371" y="323"/>
                  <a:pt x="371" y="323"/>
                  <a:pt x="371" y="323"/>
                </a:cubicBezTo>
                <a:cubicBezTo>
                  <a:pt x="362" y="323"/>
                  <a:pt x="362" y="323"/>
                  <a:pt x="362" y="323"/>
                </a:cubicBezTo>
                <a:cubicBezTo>
                  <a:pt x="358" y="323"/>
                  <a:pt x="358" y="323"/>
                  <a:pt x="358" y="323"/>
                </a:cubicBezTo>
                <a:cubicBezTo>
                  <a:pt x="358" y="355"/>
                  <a:pt x="358" y="355"/>
                  <a:pt x="358" y="355"/>
                </a:cubicBezTo>
                <a:cubicBezTo>
                  <a:pt x="255" y="355"/>
                  <a:pt x="255" y="355"/>
                  <a:pt x="255" y="355"/>
                </a:cubicBezTo>
                <a:cubicBezTo>
                  <a:pt x="255" y="323"/>
                  <a:pt x="255" y="323"/>
                  <a:pt x="255" y="323"/>
                </a:cubicBezTo>
                <a:cubicBezTo>
                  <a:pt x="250" y="323"/>
                  <a:pt x="250" y="323"/>
                  <a:pt x="250" y="323"/>
                </a:cubicBezTo>
                <a:cubicBezTo>
                  <a:pt x="241" y="323"/>
                  <a:pt x="241" y="323"/>
                  <a:pt x="241" y="323"/>
                </a:cubicBezTo>
                <a:cubicBezTo>
                  <a:pt x="237" y="323"/>
                  <a:pt x="237" y="323"/>
                  <a:pt x="237" y="323"/>
                </a:cubicBezTo>
                <a:cubicBezTo>
                  <a:pt x="237" y="355"/>
                  <a:pt x="237" y="355"/>
                  <a:pt x="237" y="355"/>
                </a:cubicBezTo>
                <a:cubicBezTo>
                  <a:pt x="134" y="355"/>
                  <a:pt x="134" y="355"/>
                  <a:pt x="134" y="355"/>
                </a:cubicBezTo>
                <a:cubicBezTo>
                  <a:pt x="134" y="323"/>
                  <a:pt x="134" y="323"/>
                  <a:pt x="134" y="323"/>
                </a:cubicBezTo>
                <a:cubicBezTo>
                  <a:pt x="131" y="323"/>
                  <a:pt x="131" y="323"/>
                  <a:pt x="131" y="323"/>
                </a:cubicBezTo>
                <a:cubicBezTo>
                  <a:pt x="120" y="323"/>
                  <a:pt x="120" y="323"/>
                  <a:pt x="120" y="323"/>
                </a:cubicBezTo>
                <a:cubicBezTo>
                  <a:pt x="118" y="323"/>
                  <a:pt x="118" y="323"/>
                  <a:pt x="118" y="323"/>
                </a:cubicBezTo>
                <a:cubicBezTo>
                  <a:pt x="118" y="355"/>
                  <a:pt x="118" y="355"/>
                  <a:pt x="118" y="355"/>
                </a:cubicBezTo>
                <a:cubicBezTo>
                  <a:pt x="14" y="355"/>
                  <a:pt x="14" y="355"/>
                  <a:pt x="14" y="355"/>
                </a:cubicBezTo>
                <a:cubicBezTo>
                  <a:pt x="14" y="323"/>
                  <a:pt x="14" y="323"/>
                  <a:pt x="14" y="323"/>
                </a:cubicBezTo>
                <a:cubicBezTo>
                  <a:pt x="0" y="323"/>
                  <a:pt x="0" y="323"/>
                  <a:pt x="0" y="323"/>
                </a:cubicBezTo>
                <a:cubicBezTo>
                  <a:pt x="0" y="310"/>
                  <a:pt x="0" y="310"/>
                  <a:pt x="0" y="310"/>
                </a:cubicBezTo>
                <a:cubicBezTo>
                  <a:pt x="14" y="310"/>
                  <a:pt x="14" y="310"/>
                  <a:pt x="14" y="310"/>
                </a:cubicBezTo>
                <a:cubicBezTo>
                  <a:pt x="14" y="287"/>
                  <a:pt x="14" y="287"/>
                  <a:pt x="14" y="287"/>
                </a:cubicBezTo>
                <a:cubicBezTo>
                  <a:pt x="14" y="274"/>
                  <a:pt x="24" y="264"/>
                  <a:pt x="37" y="264"/>
                </a:cubicBezTo>
                <a:close/>
                <a:moveTo>
                  <a:pt x="307" y="220"/>
                </a:moveTo>
                <a:cubicBezTo>
                  <a:pt x="323" y="220"/>
                  <a:pt x="336" y="232"/>
                  <a:pt x="336" y="248"/>
                </a:cubicBezTo>
                <a:cubicBezTo>
                  <a:pt x="336" y="251"/>
                  <a:pt x="335" y="255"/>
                  <a:pt x="334" y="258"/>
                </a:cubicBezTo>
                <a:cubicBezTo>
                  <a:pt x="281" y="258"/>
                  <a:pt x="281" y="258"/>
                  <a:pt x="281" y="258"/>
                </a:cubicBezTo>
                <a:cubicBezTo>
                  <a:pt x="280" y="255"/>
                  <a:pt x="279" y="251"/>
                  <a:pt x="279" y="248"/>
                </a:cubicBezTo>
                <a:cubicBezTo>
                  <a:pt x="279" y="232"/>
                  <a:pt x="292" y="220"/>
                  <a:pt x="307" y="220"/>
                </a:cubicBezTo>
                <a:close/>
                <a:moveTo>
                  <a:pt x="186" y="220"/>
                </a:moveTo>
                <a:cubicBezTo>
                  <a:pt x="202" y="220"/>
                  <a:pt x="215" y="232"/>
                  <a:pt x="215" y="248"/>
                </a:cubicBezTo>
                <a:cubicBezTo>
                  <a:pt x="215" y="251"/>
                  <a:pt x="214" y="255"/>
                  <a:pt x="213" y="258"/>
                </a:cubicBezTo>
                <a:cubicBezTo>
                  <a:pt x="160" y="258"/>
                  <a:pt x="160" y="258"/>
                  <a:pt x="160" y="258"/>
                </a:cubicBezTo>
                <a:cubicBezTo>
                  <a:pt x="159" y="255"/>
                  <a:pt x="158" y="251"/>
                  <a:pt x="158" y="248"/>
                </a:cubicBezTo>
                <a:cubicBezTo>
                  <a:pt x="158" y="232"/>
                  <a:pt x="171" y="220"/>
                  <a:pt x="186" y="220"/>
                </a:cubicBezTo>
                <a:close/>
                <a:moveTo>
                  <a:pt x="67" y="220"/>
                </a:moveTo>
                <a:cubicBezTo>
                  <a:pt x="82" y="220"/>
                  <a:pt x="95" y="232"/>
                  <a:pt x="95" y="248"/>
                </a:cubicBezTo>
                <a:cubicBezTo>
                  <a:pt x="95" y="251"/>
                  <a:pt x="94" y="255"/>
                  <a:pt x="93" y="258"/>
                </a:cubicBezTo>
                <a:cubicBezTo>
                  <a:pt x="40" y="258"/>
                  <a:pt x="40" y="258"/>
                  <a:pt x="40" y="258"/>
                </a:cubicBezTo>
                <a:cubicBezTo>
                  <a:pt x="39" y="255"/>
                  <a:pt x="38" y="251"/>
                  <a:pt x="38" y="248"/>
                </a:cubicBezTo>
                <a:cubicBezTo>
                  <a:pt x="38" y="232"/>
                  <a:pt x="51" y="220"/>
                  <a:pt x="67" y="220"/>
                </a:cubicBezTo>
                <a:close/>
                <a:moveTo>
                  <a:pt x="307" y="130"/>
                </a:moveTo>
                <a:cubicBezTo>
                  <a:pt x="307" y="147"/>
                  <a:pt x="307" y="147"/>
                  <a:pt x="307" y="147"/>
                </a:cubicBezTo>
                <a:cubicBezTo>
                  <a:pt x="293" y="147"/>
                  <a:pt x="293" y="147"/>
                  <a:pt x="293" y="147"/>
                </a:cubicBezTo>
                <a:cubicBezTo>
                  <a:pt x="308" y="201"/>
                  <a:pt x="308" y="201"/>
                  <a:pt x="308" y="201"/>
                </a:cubicBezTo>
                <a:cubicBezTo>
                  <a:pt x="289" y="201"/>
                  <a:pt x="289" y="201"/>
                  <a:pt x="289" y="201"/>
                </a:cubicBezTo>
                <a:cubicBezTo>
                  <a:pt x="273" y="147"/>
                  <a:pt x="273" y="147"/>
                  <a:pt x="273" y="147"/>
                </a:cubicBezTo>
                <a:cubicBezTo>
                  <a:pt x="216" y="147"/>
                  <a:pt x="216" y="147"/>
                  <a:pt x="216" y="147"/>
                </a:cubicBezTo>
                <a:cubicBezTo>
                  <a:pt x="201" y="201"/>
                  <a:pt x="201" y="201"/>
                  <a:pt x="201" y="201"/>
                </a:cubicBezTo>
                <a:cubicBezTo>
                  <a:pt x="181" y="201"/>
                  <a:pt x="181" y="201"/>
                  <a:pt x="181" y="201"/>
                </a:cubicBezTo>
                <a:cubicBezTo>
                  <a:pt x="197" y="147"/>
                  <a:pt x="197" y="147"/>
                  <a:pt x="197" y="147"/>
                </a:cubicBezTo>
                <a:cubicBezTo>
                  <a:pt x="181" y="147"/>
                  <a:pt x="181" y="147"/>
                  <a:pt x="181" y="147"/>
                </a:cubicBezTo>
                <a:cubicBezTo>
                  <a:pt x="181" y="130"/>
                  <a:pt x="181" y="130"/>
                  <a:pt x="181" y="130"/>
                </a:cubicBezTo>
                <a:cubicBezTo>
                  <a:pt x="307" y="130"/>
                  <a:pt x="307" y="130"/>
                  <a:pt x="307" y="130"/>
                </a:cubicBezTo>
                <a:close/>
                <a:moveTo>
                  <a:pt x="180" y="16"/>
                </a:moveTo>
                <a:cubicBezTo>
                  <a:pt x="175" y="16"/>
                  <a:pt x="170" y="18"/>
                  <a:pt x="166" y="21"/>
                </a:cubicBezTo>
                <a:cubicBezTo>
                  <a:pt x="166" y="21"/>
                  <a:pt x="166" y="21"/>
                  <a:pt x="166" y="21"/>
                </a:cubicBezTo>
                <a:cubicBezTo>
                  <a:pt x="163" y="25"/>
                  <a:pt x="161" y="30"/>
                  <a:pt x="161" y="35"/>
                </a:cubicBezTo>
                <a:cubicBezTo>
                  <a:pt x="161" y="72"/>
                  <a:pt x="161" y="72"/>
                  <a:pt x="161" y="72"/>
                </a:cubicBezTo>
                <a:cubicBezTo>
                  <a:pt x="155" y="73"/>
                  <a:pt x="155" y="73"/>
                  <a:pt x="155" y="73"/>
                </a:cubicBezTo>
                <a:cubicBezTo>
                  <a:pt x="155" y="67"/>
                  <a:pt x="155" y="67"/>
                  <a:pt x="155" y="67"/>
                </a:cubicBezTo>
                <a:cubicBezTo>
                  <a:pt x="128" y="67"/>
                  <a:pt x="128" y="67"/>
                  <a:pt x="128" y="67"/>
                </a:cubicBezTo>
                <a:cubicBezTo>
                  <a:pt x="109" y="55"/>
                  <a:pt x="109" y="55"/>
                  <a:pt x="109" y="55"/>
                </a:cubicBezTo>
                <a:cubicBezTo>
                  <a:pt x="63" y="55"/>
                  <a:pt x="117" y="55"/>
                  <a:pt x="66" y="55"/>
                </a:cubicBezTo>
                <a:cubicBezTo>
                  <a:pt x="57" y="55"/>
                  <a:pt x="50" y="63"/>
                  <a:pt x="50" y="71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66" y="122"/>
                  <a:pt x="66" y="122"/>
                  <a:pt x="66" y="122"/>
                </a:cubicBezTo>
                <a:cubicBezTo>
                  <a:pt x="66" y="85"/>
                  <a:pt x="66" y="85"/>
                  <a:pt x="66" y="85"/>
                </a:cubicBezTo>
                <a:cubicBezTo>
                  <a:pt x="69" y="85"/>
                  <a:pt x="69" y="85"/>
                  <a:pt x="69" y="85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32"/>
                  <a:pt x="69" y="132"/>
                  <a:pt x="69" y="132"/>
                </a:cubicBezTo>
                <a:cubicBezTo>
                  <a:pt x="69" y="199"/>
                  <a:pt x="69" y="199"/>
                  <a:pt x="69" y="199"/>
                </a:cubicBezTo>
                <a:cubicBezTo>
                  <a:pt x="87" y="199"/>
                  <a:pt x="87" y="199"/>
                  <a:pt x="87" y="199"/>
                </a:cubicBezTo>
                <a:cubicBezTo>
                  <a:pt x="87" y="143"/>
                  <a:pt x="87" y="143"/>
                  <a:pt x="87" y="143"/>
                </a:cubicBezTo>
                <a:cubicBezTo>
                  <a:pt x="91" y="143"/>
                  <a:pt x="91" y="143"/>
                  <a:pt x="91" y="143"/>
                </a:cubicBezTo>
                <a:cubicBezTo>
                  <a:pt x="91" y="199"/>
                  <a:pt x="91" y="199"/>
                  <a:pt x="91" y="199"/>
                </a:cubicBezTo>
                <a:cubicBezTo>
                  <a:pt x="109" y="199"/>
                  <a:pt x="109" y="199"/>
                  <a:pt x="109" y="199"/>
                </a:cubicBezTo>
                <a:cubicBezTo>
                  <a:pt x="109" y="189"/>
                  <a:pt x="109" y="189"/>
                  <a:pt x="109" y="189"/>
                </a:cubicBezTo>
                <a:cubicBezTo>
                  <a:pt x="109" y="132"/>
                  <a:pt x="109" y="132"/>
                  <a:pt x="109" y="132"/>
                </a:cubicBezTo>
                <a:cubicBezTo>
                  <a:pt x="109" y="122"/>
                  <a:pt x="109" y="122"/>
                  <a:pt x="109" y="122"/>
                </a:cubicBezTo>
                <a:cubicBezTo>
                  <a:pt x="109" y="85"/>
                  <a:pt x="109" y="85"/>
                  <a:pt x="109" y="85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128" y="85"/>
                  <a:pt x="128" y="85"/>
                  <a:pt x="128" y="85"/>
                </a:cubicBezTo>
                <a:cubicBezTo>
                  <a:pt x="155" y="85"/>
                  <a:pt x="155" y="85"/>
                  <a:pt x="155" y="85"/>
                </a:cubicBezTo>
                <a:cubicBezTo>
                  <a:pt x="155" y="80"/>
                  <a:pt x="155" y="80"/>
                  <a:pt x="155" y="80"/>
                </a:cubicBezTo>
                <a:cubicBezTo>
                  <a:pt x="161" y="79"/>
                  <a:pt x="161" y="79"/>
                  <a:pt x="161" y="79"/>
                </a:cubicBezTo>
                <a:cubicBezTo>
                  <a:pt x="161" y="107"/>
                  <a:pt x="161" y="107"/>
                  <a:pt x="161" y="107"/>
                </a:cubicBezTo>
                <a:cubicBezTo>
                  <a:pt x="161" y="112"/>
                  <a:pt x="163" y="117"/>
                  <a:pt x="166" y="120"/>
                </a:cubicBezTo>
                <a:cubicBezTo>
                  <a:pt x="166" y="120"/>
                  <a:pt x="166" y="120"/>
                  <a:pt x="166" y="120"/>
                </a:cubicBezTo>
                <a:cubicBezTo>
                  <a:pt x="166" y="120"/>
                  <a:pt x="166" y="120"/>
                  <a:pt x="166" y="120"/>
                </a:cubicBezTo>
                <a:cubicBezTo>
                  <a:pt x="170" y="124"/>
                  <a:pt x="175" y="126"/>
                  <a:pt x="180" y="126"/>
                </a:cubicBezTo>
                <a:cubicBezTo>
                  <a:pt x="304" y="126"/>
                  <a:pt x="304" y="126"/>
                  <a:pt x="304" y="126"/>
                </a:cubicBezTo>
                <a:cubicBezTo>
                  <a:pt x="309" y="126"/>
                  <a:pt x="314" y="124"/>
                  <a:pt x="317" y="120"/>
                </a:cubicBezTo>
                <a:cubicBezTo>
                  <a:pt x="317" y="120"/>
                  <a:pt x="317" y="120"/>
                  <a:pt x="317" y="120"/>
                </a:cubicBezTo>
                <a:cubicBezTo>
                  <a:pt x="321" y="117"/>
                  <a:pt x="323" y="112"/>
                  <a:pt x="323" y="107"/>
                </a:cubicBezTo>
                <a:cubicBezTo>
                  <a:pt x="323" y="35"/>
                  <a:pt x="323" y="35"/>
                  <a:pt x="323" y="35"/>
                </a:cubicBezTo>
                <a:cubicBezTo>
                  <a:pt x="323" y="30"/>
                  <a:pt x="321" y="25"/>
                  <a:pt x="317" y="21"/>
                </a:cubicBezTo>
                <a:cubicBezTo>
                  <a:pt x="314" y="18"/>
                  <a:pt x="309" y="16"/>
                  <a:pt x="304" y="16"/>
                </a:cubicBezTo>
                <a:cubicBezTo>
                  <a:pt x="180" y="16"/>
                  <a:pt x="180" y="16"/>
                  <a:pt x="180" y="16"/>
                </a:cubicBezTo>
                <a:close/>
                <a:moveTo>
                  <a:pt x="304" y="31"/>
                </a:moveTo>
                <a:cubicBezTo>
                  <a:pt x="305" y="31"/>
                  <a:pt x="306" y="31"/>
                  <a:pt x="307" y="32"/>
                </a:cubicBezTo>
                <a:cubicBezTo>
                  <a:pt x="307" y="33"/>
                  <a:pt x="308" y="34"/>
                  <a:pt x="308" y="35"/>
                </a:cubicBezTo>
                <a:cubicBezTo>
                  <a:pt x="308" y="107"/>
                  <a:pt x="308" y="107"/>
                  <a:pt x="308" y="107"/>
                </a:cubicBezTo>
                <a:cubicBezTo>
                  <a:pt x="308" y="108"/>
                  <a:pt x="307" y="109"/>
                  <a:pt x="307" y="109"/>
                </a:cubicBezTo>
                <a:cubicBezTo>
                  <a:pt x="307" y="110"/>
                  <a:pt x="307" y="110"/>
                  <a:pt x="307" y="110"/>
                </a:cubicBezTo>
                <a:cubicBezTo>
                  <a:pt x="306" y="110"/>
                  <a:pt x="305" y="111"/>
                  <a:pt x="30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9" y="111"/>
                  <a:pt x="178" y="110"/>
                  <a:pt x="177" y="110"/>
                </a:cubicBezTo>
                <a:cubicBezTo>
                  <a:pt x="177" y="109"/>
                  <a:pt x="177" y="109"/>
                  <a:pt x="177" y="109"/>
                </a:cubicBezTo>
                <a:cubicBezTo>
                  <a:pt x="176" y="109"/>
                  <a:pt x="176" y="108"/>
                  <a:pt x="176" y="107"/>
                </a:cubicBezTo>
                <a:cubicBezTo>
                  <a:pt x="176" y="76"/>
                  <a:pt x="176" y="76"/>
                  <a:pt x="176" y="76"/>
                </a:cubicBezTo>
                <a:cubicBezTo>
                  <a:pt x="238" y="63"/>
                  <a:pt x="238" y="63"/>
                  <a:pt x="238" y="63"/>
                </a:cubicBezTo>
                <a:cubicBezTo>
                  <a:pt x="237" y="62"/>
                  <a:pt x="237" y="62"/>
                  <a:pt x="237" y="62"/>
                </a:cubicBezTo>
                <a:cubicBezTo>
                  <a:pt x="176" y="70"/>
                  <a:pt x="176" y="70"/>
                  <a:pt x="176" y="70"/>
                </a:cubicBezTo>
                <a:cubicBezTo>
                  <a:pt x="176" y="35"/>
                  <a:pt x="176" y="35"/>
                  <a:pt x="176" y="35"/>
                </a:cubicBezTo>
                <a:cubicBezTo>
                  <a:pt x="176" y="34"/>
                  <a:pt x="176" y="33"/>
                  <a:pt x="177" y="32"/>
                </a:cubicBezTo>
                <a:cubicBezTo>
                  <a:pt x="177" y="32"/>
                  <a:pt x="177" y="32"/>
                  <a:pt x="177" y="32"/>
                </a:cubicBezTo>
                <a:cubicBezTo>
                  <a:pt x="178" y="31"/>
                  <a:pt x="179" y="31"/>
                  <a:pt x="180" y="31"/>
                </a:cubicBezTo>
                <a:lnTo>
                  <a:pt x="304" y="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9525">
            <a:noFill/>
            <a:round/>
            <a:headEnd/>
            <a:tailEnd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Freeform 73"/>
          <p:cNvSpPr>
            <a:spLocks noEditPoints="1"/>
          </p:cNvSpPr>
          <p:nvPr/>
        </p:nvSpPr>
        <p:spPr bwMode="auto">
          <a:xfrm>
            <a:off x="6329530" y="2665382"/>
            <a:ext cx="676963" cy="552437"/>
          </a:xfrm>
          <a:custGeom>
            <a:avLst/>
            <a:gdLst>
              <a:gd name="T0" fmla="*/ 11 w 126"/>
              <a:gd name="T1" fmla="*/ 0 h 103"/>
              <a:gd name="T2" fmla="*/ 118 w 126"/>
              <a:gd name="T3" fmla="*/ 6 h 103"/>
              <a:gd name="T4" fmla="*/ 22 w 126"/>
              <a:gd name="T5" fmla="*/ 64 h 103"/>
              <a:gd name="T6" fmla="*/ 91 w 126"/>
              <a:gd name="T7" fmla="*/ 29 h 103"/>
              <a:gd name="T8" fmla="*/ 95 w 126"/>
              <a:gd name="T9" fmla="*/ 37 h 103"/>
              <a:gd name="T10" fmla="*/ 90 w 126"/>
              <a:gd name="T11" fmla="*/ 27 h 103"/>
              <a:gd name="T12" fmla="*/ 89 w 126"/>
              <a:gd name="T13" fmla="*/ 38 h 103"/>
              <a:gd name="T14" fmla="*/ 86 w 126"/>
              <a:gd name="T15" fmla="*/ 40 h 103"/>
              <a:gd name="T16" fmla="*/ 86 w 126"/>
              <a:gd name="T17" fmla="*/ 31 h 103"/>
              <a:gd name="T18" fmla="*/ 81 w 126"/>
              <a:gd name="T19" fmla="*/ 25 h 103"/>
              <a:gd name="T20" fmla="*/ 78 w 126"/>
              <a:gd name="T21" fmla="*/ 29 h 103"/>
              <a:gd name="T22" fmla="*/ 92 w 126"/>
              <a:gd name="T23" fmla="*/ 45 h 103"/>
              <a:gd name="T24" fmla="*/ 89 w 126"/>
              <a:gd name="T25" fmla="*/ 36 h 103"/>
              <a:gd name="T26" fmla="*/ 91 w 126"/>
              <a:gd name="T27" fmla="*/ 25 h 103"/>
              <a:gd name="T28" fmla="*/ 97 w 126"/>
              <a:gd name="T29" fmla="*/ 37 h 103"/>
              <a:gd name="T30" fmla="*/ 93 w 126"/>
              <a:gd name="T31" fmla="*/ 23 h 103"/>
              <a:gd name="T32" fmla="*/ 46 w 126"/>
              <a:gd name="T33" fmla="*/ 19 h 103"/>
              <a:gd name="T34" fmla="*/ 49 w 126"/>
              <a:gd name="T35" fmla="*/ 18 h 103"/>
              <a:gd name="T36" fmla="*/ 70 w 126"/>
              <a:gd name="T37" fmla="*/ 19 h 103"/>
              <a:gd name="T38" fmla="*/ 65 w 126"/>
              <a:gd name="T39" fmla="*/ 32 h 103"/>
              <a:gd name="T40" fmla="*/ 63 w 126"/>
              <a:gd name="T41" fmla="*/ 34 h 103"/>
              <a:gd name="T42" fmla="*/ 53 w 126"/>
              <a:gd name="T43" fmla="*/ 34 h 103"/>
              <a:gd name="T44" fmla="*/ 59 w 126"/>
              <a:gd name="T45" fmla="*/ 38 h 103"/>
              <a:gd name="T46" fmla="*/ 62 w 126"/>
              <a:gd name="T47" fmla="*/ 39 h 103"/>
              <a:gd name="T48" fmla="*/ 73 w 126"/>
              <a:gd name="T49" fmla="*/ 30 h 103"/>
              <a:gd name="T50" fmla="*/ 51 w 126"/>
              <a:gd name="T51" fmla="*/ 14 h 103"/>
              <a:gd name="T52" fmla="*/ 68 w 126"/>
              <a:gd name="T53" fmla="*/ 27 h 103"/>
              <a:gd name="T54" fmla="*/ 68 w 126"/>
              <a:gd name="T55" fmla="*/ 25 h 103"/>
              <a:gd name="T56" fmla="*/ 54 w 126"/>
              <a:gd name="T57" fmla="*/ 21 h 103"/>
              <a:gd name="T58" fmla="*/ 35 w 126"/>
              <a:gd name="T59" fmla="*/ 40 h 103"/>
              <a:gd name="T60" fmla="*/ 52 w 126"/>
              <a:gd name="T61" fmla="*/ 39 h 103"/>
              <a:gd name="T62" fmla="*/ 51 w 126"/>
              <a:gd name="T63" fmla="*/ 33 h 103"/>
              <a:gd name="T64" fmla="*/ 51 w 126"/>
              <a:gd name="T65" fmla="*/ 30 h 103"/>
              <a:gd name="T66" fmla="*/ 38 w 126"/>
              <a:gd name="T67" fmla="*/ 30 h 103"/>
              <a:gd name="T68" fmla="*/ 39 w 126"/>
              <a:gd name="T69" fmla="*/ 34 h 103"/>
              <a:gd name="T70" fmla="*/ 35 w 126"/>
              <a:gd name="T71" fmla="*/ 40 h 103"/>
              <a:gd name="T72" fmla="*/ 22 w 126"/>
              <a:gd name="T73" fmla="*/ 56 h 103"/>
              <a:gd name="T74" fmla="*/ 126 w 126"/>
              <a:gd name="T75" fmla="*/ 99 h 103"/>
              <a:gd name="T76" fmla="*/ 0 w 126"/>
              <a:gd name="T77" fmla="*/ 87 h 103"/>
              <a:gd name="T78" fmla="*/ 118 w 126"/>
              <a:gd name="T79" fmla="*/ 67 h 103"/>
              <a:gd name="T80" fmla="*/ 54 w 126"/>
              <a:gd name="T81" fmla="*/ 72 h 103"/>
              <a:gd name="T82" fmla="*/ 52 w 126"/>
              <a:gd name="T83" fmla="*/ 85 h 103"/>
              <a:gd name="T84" fmla="*/ 24 w 126"/>
              <a:gd name="T85" fmla="*/ 85 h 103"/>
              <a:gd name="T86" fmla="*/ 58 w 126"/>
              <a:gd name="T87" fmla="*/ 82 h 103"/>
              <a:gd name="T88" fmla="*/ 58 w 126"/>
              <a:gd name="T89" fmla="*/ 82 h 103"/>
              <a:gd name="T90" fmla="*/ 85 w 126"/>
              <a:gd name="T91" fmla="*/ 82 h 103"/>
              <a:gd name="T92" fmla="*/ 102 w 126"/>
              <a:gd name="T93" fmla="*/ 85 h 103"/>
              <a:gd name="T94" fmla="*/ 38 w 126"/>
              <a:gd name="T95" fmla="*/ 79 h 103"/>
              <a:gd name="T96" fmla="*/ 28 w 126"/>
              <a:gd name="T97" fmla="*/ 76 h 103"/>
              <a:gd name="T98" fmla="*/ 28 w 126"/>
              <a:gd name="T99" fmla="*/ 76 h 103"/>
              <a:gd name="T100" fmla="*/ 65 w 126"/>
              <a:gd name="T101" fmla="*/ 76 h 103"/>
              <a:gd name="T102" fmla="*/ 81 w 126"/>
              <a:gd name="T103" fmla="*/ 79 h 103"/>
              <a:gd name="T104" fmla="*/ 87 w 126"/>
              <a:gd name="T105" fmla="*/ 79 h 103"/>
              <a:gd name="T106" fmla="*/ 30 w 126"/>
              <a:gd name="T107" fmla="*/ 72 h 103"/>
              <a:gd name="T108" fmla="*/ 30 w 126"/>
              <a:gd name="T109" fmla="*/ 72 h 103"/>
              <a:gd name="T110" fmla="*/ 69 w 126"/>
              <a:gd name="T111" fmla="*/ 72 h 103"/>
              <a:gd name="T112" fmla="*/ 85 w 126"/>
              <a:gd name="T113" fmla="*/ 74 h 103"/>
              <a:gd name="T114" fmla="*/ 90 w 126"/>
              <a:gd name="T115" fmla="*/ 74 h 103"/>
              <a:gd name="T116" fmla="*/ 10 w 126"/>
              <a:gd name="T117" fmla="*/ 91 h 103"/>
              <a:gd name="T118" fmla="*/ 10 w 126"/>
              <a:gd name="T119" fmla="*/ 91 h 103"/>
              <a:gd name="T120" fmla="*/ 116 w 126"/>
              <a:gd name="T121" fmla="*/ 91 h 103"/>
              <a:gd name="T122" fmla="*/ 49 w 126"/>
              <a:gd name="T123" fmla="*/ 96 h 103"/>
              <a:gd name="T124" fmla="*/ 25 w 126"/>
              <a:gd name="T125" fmla="*/ 96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6" h="103">
                <a:moveTo>
                  <a:pt x="11" y="64"/>
                </a:moveTo>
                <a:cubicBezTo>
                  <a:pt x="11" y="56"/>
                  <a:pt x="11" y="56"/>
                  <a:pt x="11" y="56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0"/>
                  <a:pt x="11" y="0"/>
                  <a:pt x="11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18" y="6"/>
                  <a:pt x="118" y="6"/>
                  <a:pt x="118" y="6"/>
                </a:cubicBezTo>
                <a:cubicBezTo>
                  <a:pt x="118" y="56"/>
                  <a:pt x="118" y="56"/>
                  <a:pt x="118" y="56"/>
                </a:cubicBezTo>
                <a:cubicBezTo>
                  <a:pt x="118" y="64"/>
                  <a:pt x="118" y="64"/>
                  <a:pt x="118" y="64"/>
                </a:cubicBezTo>
                <a:cubicBezTo>
                  <a:pt x="106" y="64"/>
                  <a:pt x="106" y="64"/>
                  <a:pt x="106" y="64"/>
                </a:cubicBezTo>
                <a:cubicBezTo>
                  <a:pt x="22" y="64"/>
                  <a:pt x="22" y="64"/>
                  <a:pt x="22" y="64"/>
                </a:cubicBezTo>
                <a:cubicBezTo>
                  <a:pt x="11" y="64"/>
                  <a:pt x="11" y="64"/>
                  <a:pt x="11" y="64"/>
                </a:cubicBezTo>
                <a:close/>
                <a:moveTo>
                  <a:pt x="90" y="27"/>
                </a:moveTo>
                <a:cubicBezTo>
                  <a:pt x="90" y="29"/>
                  <a:pt x="90" y="29"/>
                  <a:pt x="90" y="29"/>
                </a:cubicBezTo>
                <a:cubicBezTo>
                  <a:pt x="90" y="29"/>
                  <a:pt x="90" y="29"/>
                  <a:pt x="91" y="29"/>
                </a:cubicBezTo>
                <a:cubicBezTo>
                  <a:pt x="92" y="30"/>
                  <a:pt x="93" y="31"/>
                  <a:pt x="93" y="32"/>
                </a:cubicBezTo>
                <a:cubicBezTo>
                  <a:pt x="94" y="33"/>
                  <a:pt x="94" y="34"/>
                  <a:pt x="93" y="35"/>
                </a:cubicBezTo>
                <a:cubicBezTo>
                  <a:pt x="93" y="36"/>
                  <a:pt x="93" y="36"/>
                  <a:pt x="93" y="36"/>
                </a:cubicBezTo>
                <a:cubicBezTo>
                  <a:pt x="95" y="37"/>
                  <a:pt x="95" y="37"/>
                  <a:pt x="95" y="37"/>
                </a:cubicBezTo>
                <a:cubicBezTo>
                  <a:pt x="95" y="36"/>
                  <a:pt x="95" y="36"/>
                  <a:pt x="95" y="36"/>
                </a:cubicBezTo>
                <a:cubicBezTo>
                  <a:pt x="96" y="34"/>
                  <a:pt x="96" y="32"/>
                  <a:pt x="95" y="31"/>
                </a:cubicBezTo>
                <a:cubicBezTo>
                  <a:pt x="95" y="30"/>
                  <a:pt x="93" y="28"/>
                  <a:pt x="91" y="27"/>
                </a:cubicBezTo>
                <a:cubicBezTo>
                  <a:pt x="91" y="27"/>
                  <a:pt x="91" y="27"/>
                  <a:pt x="90" y="27"/>
                </a:cubicBezTo>
                <a:close/>
                <a:moveTo>
                  <a:pt x="92" y="45"/>
                </a:moveTo>
                <a:cubicBezTo>
                  <a:pt x="94" y="45"/>
                  <a:pt x="94" y="45"/>
                  <a:pt x="94" y="45"/>
                </a:cubicBezTo>
                <a:cubicBezTo>
                  <a:pt x="93" y="42"/>
                  <a:pt x="90" y="38"/>
                  <a:pt x="90" y="38"/>
                </a:cubicBezTo>
                <a:cubicBezTo>
                  <a:pt x="89" y="38"/>
                  <a:pt x="89" y="38"/>
                  <a:pt x="89" y="38"/>
                </a:cubicBezTo>
                <a:cubicBezTo>
                  <a:pt x="88" y="39"/>
                  <a:pt x="88" y="39"/>
                  <a:pt x="88" y="39"/>
                </a:cubicBezTo>
                <a:cubicBezTo>
                  <a:pt x="88" y="39"/>
                  <a:pt x="88" y="39"/>
                  <a:pt x="88" y="39"/>
                </a:cubicBezTo>
                <a:cubicBezTo>
                  <a:pt x="87" y="39"/>
                  <a:pt x="87" y="39"/>
                  <a:pt x="87" y="39"/>
                </a:cubicBezTo>
                <a:cubicBezTo>
                  <a:pt x="86" y="40"/>
                  <a:pt x="86" y="40"/>
                  <a:pt x="86" y="40"/>
                </a:cubicBezTo>
                <a:cubicBezTo>
                  <a:pt x="84" y="37"/>
                  <a:pt x="84" y="36"/>
                  <a:pt x="82" y="33"/>
                </a:cubicBezTo>
                <a:cubicBezTo>
                  <a:pt x="84" y="32"/>
                  <a:pt x="84" y="32"/>
                  <a:pt x="84" y="32"/>
                </a:cubicBezTo>
                <a:cubicBezTo>
                  <a:pt x="85" y="31"/>
                  <a:pt x="85" y="31"/>
                  <a:pt x="85" y="31"/>
                </a:cubicBezTo>
                <a:cubicBezTo>
                  <a:pt x="86" y="31"/>
                  <a:pt x="86" y="31"/>
                  <a:pt x="86" y="31"/>
                </a:cubicBezTo>
                <a:cubicBezTo>
                  <a:pt x="86" y="30"/>
                  <a:pt x="84" y="25"/>
                  <a:pt x="83" y="24"/>
                </a:cubicBezTo>
                <a:cubicBezTo>
                  <a:pt x="82" y="24"/>
                  <a:pt x="82" y="24"/>
                  <a:pt x="82" y="24"/>
                </a:cubicBezTo>
                <a:cubicBezTo>
                  <a:pt x="81" y="25"/>
                  <a:pt x="81" y="25"/>
                  <a:pt x="81" y="25"/>
                </a:cubicBezTo>
                <a:cubicBezTo>
                  <a:pt x="81" y="25"/>
                  <a:pt x="81" y="25"/>
                  <a:pt x="81" y="25"/>
                </a:cubicBezTo>
                <a:cubicBezTo>
                  <a:pt x="80" y="25"/>
                  <a:pt x="80" y="25"/>
                  <a:pt x="80" y="25"/>
                </a:cubicBezTo>
                <a:cubicBezTo>
                  <a:pt x="78" y="26"/>
                  <a:pt x="78" y="27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9" y="36"/>
                  <a:pt x="82" y="41"/>
                  <a:pt x="86" y="46"/>
                </a:cubicBezTo>
                <a:cubicBezTo>
                  <a:pt x="87" y="47"/>
                  <a:pt x="89" y="47"/>
                  <a:pt x="91" y="46"/>
                </a:cubicBezTo>
                <a:cubicBezTo>
                  <a:pt x="91" y="46"/>
                  <a:pt x="91" y="46"/>
                  <a:pt x="91" y="46"/>
                </a:cubicBezTo>
                <a:cubicBezTo>
                  <a:pt x="92" y="45"/>
                  <a:pt x="92" y="45"/>
                  <a:pt x="92" y="45"/>
                </a:cubicBezTo>
                <a:cubicBezTo>
                  <a:pt x="92" y="45"/>
                  <a:pt x="92" y="45"/>
                  <a:pt x="92" y="45"/>
                </a:cubicBezTo>
                <a:close/>
                <a:moveTo>
                  <a:pt x="90" y="32"/>
                </a:moveTo>
                <a:cubicBezTo>
                  <a:pt x="89" y="32"/>
                  <a:pt x="88" y="32"/>
                  <a:pt x="88" y="33"/>
                </a:cubicBezTo>
                <a:cubicBezTo>
                  <a:pt x="87" y="34"/>
                  <a:pt x="88" y="35"/>
                  <a:pt x="89" y="36"/>
                </a:cubicBezTo>
                <a:cubicBezTo>
                  <a:pt x="90" y="36"/>
                  <a:pt x="91" y="35"/>
                  <a:pt x="91" y="34"/>
                </a:cubicBezTo>
                <a:cubicBezTo>
                  <a:pt x="91" y="33"/>
                  <a:pt x="91" y="32"/>
                  <a:pt x="90" y="32"/>
                </a:cubicBezTo>
                <a:close/>
                <a:moveTo>
                  <a:pt x="92" y="23"/>
                </a:moveTo>
                <a:cubicBezTo>
                  <a:pt x="91" y="25"/>
                  <a:pt x="91" y="25"/>
                  <a:pt x="91" y="25"/>
                </a:cubicBezTo>
                <a:cubicBezTo>
                  <a:pt x="91" y="25"/>
                  <a:pt x="92" y="25"/>
                  <a:pt x="92" y="25"/>
                </a:cubicBezTo>
                <a:cubicBezTo>
                  <a:pt x="94" y="26"/>
                  <a:pt x="96" y="27"/>
                  <a:pt x="97" y="29"/>
                </a:cubicBezTo>
                <a:cubicBezTo>
                  <a:pt x="98" y="31"/>
                  <a:pt x="98" y="33"/>
                  <a:pt x="98" y="36"/>
                </a:cubicBezTo>
                <a:cubicBezTo>
                  <a:pt x="98" y="36"/>
                  <a:pt x="97" y="37"/>
                  <a:pt x="97" y="37"/>
                </a:cubicBezTo>
                <a:cubicBezTo>
                  <a:pt x="99" y="38"/>
                  <a:pt x="99" y="38"/>
                  <a:pt x="99" y="38"/>
                </a:cubicBezTo>
                <a:cubicBezTo>
                  <a:pt x="99" y="37"/>
                  <a:pt x="100" y="37"/>
                  <a:pt x="100" y="36"/>
                </a:cubicBezTo>
                <a:cubicBezTo>
                  <a:pt x="100" y="33"/>
                  <a:pt x="100" y="30"/>
                  <a:pt x="99" y="28"/>
                </a:cubicBezTo>
                <a:cubicBezTo>
                  <a:pt x="97" y="26"/>
                  <a:pt x="95" y="24"/>
                  <a:pt x="93" y="23"/>
                </a:cubicBezTo>
                <a:cubicBezTo>
                  <a:pt x="92" y="23"/>
                  <a:pt x="92" y="23"/>
                  <a:pt x="92" y="23"/>
                </a:cubicBezTo>
                <a:close/>
                <a:moveTo>
                  <a:pt x="51" y="14"/>
                </a:moveTo>
                <a:cubicBezTo>
                  <a:pt x="49" y="14"/>
                  <a:pt x="48" y="15"/>
                  <a:pt x="47" y="16"/>
                </a:cubicBezTo>
                <a:cubicBezTo>
                  <a:pt x="46" y="17"/>
                  <a:pt x="46" y="18"/>
                  <a:pt x="46" y="19"/>
                </a:cubicBezTo>
                <a:cubicBezTo>
                  <a:pt x="46" y="20"/>
                  <a:pt x="46" y="20"/>
                  <a:pt x="46" y="20"/>
                </a:cubicBezTo>
                <a:cubicBezTo>
                  <a:pt x="47" y="20"/>
                  <a:pt x="48" y="20"/>
                  <a:pt x="48" y="20"/>
                </a:cubicBezTo>
                <a:cubicBezTo>
                  <a:pt x="48" y="19"/>
                  <a:pt x="48" y="19"/>
                  <a:pt x="48" y="19"/>
                </a:cubicBezTo>
                <a:cubicBezTo>
                  <a:pt x="48" y="19"/>
                  <a:pt x="49" y="18"/>
                  <a:pt x="49" y="18"/>
                </a:cubicBezTo>
                <a:cubicBezTo>
                  <a:pt x="49" y="17"/>
                  <a:pt x="50" y="17"/>
                  <a:pt x="51" y="17"/>
                </a:cubicBezTo>
                <a:cubicBezTo>
                  <a:pt x="68" y="17"/>
                  <a:pt x="68" y="17"/>
                  <a:pt x="68" y="17"/>
                </a:cubicBezTo>
                <a:cubicBezTo>
                  <a:pt x="69" y="17"/>
                  <a:pt x="69" y="17"/>
                  <a:pt x="70" y="18"/>
                </a:cubicBezTo>
                <a:cubicBezTo>
                  <a:pt x="70" y="18"/>
                  <a:pt x="70" y="19"/>
                  <a:pt x="70" y="19"/>
                </a:cubicBezTo>
                <a:cubicBezTo>
                  <a:pt x="70" y="30"/>
                  <a:pt x="70" y="30"/>
                  <a:pt x="70" y="30"/>
                </a:cubicBezTo>
                <a:cubicBezTo>
                  <a:pt x="70" y="31"/>
                  <a:pt x="70" y="31"/>
                  <a:pt x="70" y="32"/>
                </a:cubicBezTo>
                <a:cubicBezTo>
                  <a:pt x="69" y="32"/>
                  <a:pt x="69" y="32"/>
                  <a:pt x="68" y="32"/>
                </a:cubicBez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33"/>
                  <a:pt x="64" y="33"/>
                  <a:pt x="64" y="33"/>
                </a:cubicBezTo>
                <a:cubicBezTo>
                  <a:pt x="62" y="34"/>
                  <a:pt x="62" y="34"/>
                  <a:pt x="62" y="34"/>
                </a:cubicBezTo>
                <a:cubicBezTo>
                  <a:pt x="63" y="34"/>
                  <a:pt x="63" y="34"/>
                  <a:pt x="63" y="34"/>
                </a:cubicBezTo>
                <a:cubicBezTo>
                  <a:pt x="63" y="32"/>
                  <a:pt x="63" y="32"/>
                  <a:pt x="63" y="32"/>
                </a:cubicBezTo>
                <a:cubicBezTo>
                  <a:pt x="61" y="32"/>
                  <a:pt x="61" y="32"/>
                  <a:pt x="61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4" y="33"/>
                  <a:pt x="53" y="33"/>
                  <a:pt x="53" y="34"/>
                </a:cubicBezTo>
                <a:cubicBezTo>
                  <a:pt x="53" y="34"/>
                  <a:pt x="53" y="34"/>
                  <a:pt x="52" y="35"/>
                </a:cubicBezTo>
                <a:cubicBezTo>
                  <a:pt x="60" y="35"/>
                  <a:pt x="60" y="35"/>
                  <a:pt x="60" y="35"/>
                </a:cubicBezTo>
                <a:cubicBezTo>
                  <a:pt x="59" y="37"/>
                  <a:pt x="59" y="37"/>
                  <a:pt x="59" y="37"/>
                </a:cubicBezTo>
                <a:cubicBezTo>
                  <a:pt x="59" y="38"/>
                  <a:pt x="59" y="38"/>
                  <a:pt x="59" y="38"/>
                </a:cubicBezTo>
                <a:cubicBezTo>
                  <a:pt x="60" y="38"/>
                  <a:pt x="60" y="38"/>
                  <a:pt x="60" y="38"/>
                </a:cubicBezTo>
                <a:cubicBezTo>
                  <a:pt x="61" y="39"/>
                  <a:pt x="61" y="39"/>
                  <a:pt x="61" y="39"/>
                </a:cubicBezTo>
                <a:cubicBezTo>
                  <a:pt x="62" y="39"/>
                  <a:pt x="62" y="39"/>
                  <a:pt x="62" y="39"/>
                </a:cubicBezTo>
                <a:cubicBezTo>
                  <a:pt x="62" y="39"/>
                  <a:pt x="62" y="39"/>
                  <a:pt x="62" y="39"/>
                </a:cubicBezTo>
                <a:cubicBezTo>
                  <a:pt x="65" y="35"/>
                  <a:pt x="65" y="35"/>
                  <a:pt x="65" y="35"/>
                </a:cubicBezTo>
                <a:cubicBezTo>
                  <a:pt x="68" y="35"/>
                  <a:pt x="68" y="35"/>
                  <a:pt x="68" y="35"/>
                </a:cubicBezTo>
                <a:cubicBezTo>
                  <a:pt x="70" y="35"/>
                  <a:pt x="71" y="34"/>
                  <a:pt x="72" y="33"/>
                </a:cubicBezTo>
                <a:cubicBezTo>
                  <a:pt x="73" y="33"/>
                  <a:pt x="73" y="31"/>
                  <a:pt x="73" y="30"/>
                </a:cubicBezTo>
                <a:cubicBezTo>
                  <a:pt x="73" y="19"/>
                  <a:pt x="73" y="19"/>
                  <a:pt x="73" y="19"/>
                </a:cubicBezTo>
                <a:cubicBezTo>
                  <a:pt x="73" y="18"/>
                  <a:pt x="73" y="17"/>
                  <a:pt x="72" y="16"/>
                </a:cubicBezTo>
                <a:cubicBezTo>
                  <a:pt x="71" y="15"/>
                  <a:pt x="70" y="14"/>
                  <a:pt x="68" y="14"/>
                </a:cubicBezTo>
                <a:cubicBezTo>
                  <a:pt x="51" y="14"/>
                  <a:pt x="51" y="14"/>
                  <a:pt x="51" y="14"/>
                </a:cubicBezTo>
                <a:close/>
                <a:moveTo>
                  <a:pt x="55" y="27"/>
                </a:moveTo>
                <a:cubicBezTo>
                  <a:pt x="55" y="29"/>
                  <a:pt x="55" y="29"/>
                  <a:pt x="55" y="29"/>
                </a:cubicBezTo>
                <a:cubicBezTo>
                  <a:pt x="68" y="29"/>
                  <a:pt x="68" y="29"/>
                  <a:pt x="68" y="29"/>
                </a:cubicBezTo>
                <a:cubicBezTo>
                  <a:pt x="68" y="27"/>
                  <a:pt x="68" y="27"/>
                  <a:pt x="68" y="27"/>
                </a:cubicBezTo>
                <a:cubicBezTo>
                  <a:pt x="55" y="27"/>
                  <a:pt x="55" y="27"/>
                  <a:pt x="55" y="27"/>
                </a:cubicBezTo>
                <a:close/>
                <a:moveTo>
                  <a:pt x="55" y="23"/>
                </a:moveTo>
                <a:cubicBezTo>
                  <a:pt x="55" y="25"/>
                  <a:pt x="55" y="25"/>
                  <a:pt x="55" y="25"/>
                </a:cubicBezTo>
                <a:cubicBezTo>
                  <a:pt x="68" y="25"/>
                  <a:pt x="68" y="25"/>
                  <a:pt x="68" y="25"/>
                </a:cubicBezTo>
                <a:cubicBezTo>
                  <a:pt x="68" y="23"/>
                  <a:pt x="68" y="23"/>
                  <a:pt x="68" y="23"/>
                </a:cubicBezTo>
                <a:cubicBezTo>
                  <a:pt x="55" y="23"/>
                  <a:pt x="55" y="23"/>
                  <a:pt x="55" y="23"/>
                </a:cubicBezTo>
                <a:close/>
                <a:moveTo>
                  <a:pt x="54" y="20"/>
                </a:moveTo>
                <a:cubicBezTo>
                  <a:pt x="54" y="21"/>
                  <a:pt x="54" y="21"/>
                  <a:pt x="54" y="21"/>
                </a:cubicBezTo>
                <a:cubicBezTo>
                  <a:pt x="68" y="21"/>
                  <a:pt x="68" y="21"/>
                  <a:pt x="68" y="21"/>
                </a:cubicBezTo>
                <a:cubicBezTo>
                  <a:pt x="68" y="20"/>
                  <a:pt x="68" y="20"/>
                  <a:pt x="68" y="20"/>
                </a:cubicBezTo>
                <a:cubicBezTo>
                  <a:pt x="54" y="20"/>
                  <a:pt x="54" y="20"/>
                  <a:pt x="54" y="20"/>
                </a:cubicBezTo>
                <a:close/>
                <a:moveTo>
                  <a:pt x="35" y="40"/>
                </a:moveTo>
                <a:cubicBezTo>
                  <a:pt x="32" y="42"/>
                  <a:pt x="31" y="48"/>
                  <a:pt x="31" y="51"/>
                </a:cubicBezTo>
                <a:cubicBezTo>
                  <a:pt x="34" y="54"/>
                  <a:pt x="54" y="54"/>
                  <a:pt x="58" y="51"/>
                </a:cubicBezTo>
                <a:cubicBezTo>
                  <a:pt x="59" y="47"/>
                  <a:pt x="57" y="42"/>
                  <a:pt x="54" y="39"/>
                </a:cubicBezTo>
                <a:cubicBezTo>
                  <a:pt x="53" y="39"/>
                  <a:pt x="53" y="39"/>
                  <a:pt x="52" y="39"/>
                </a:cubicBezTo>
                <a:cubicBezTo>
                  <a:pt x="51" y="39"/>
                  <a:pt x="50" y="39"/>
                  <a:pt x="50" y="39"/>
                </a:cubicBezTo>
                <a:cubicBezTo>
                  <a:pt x="49" y="39"/>
                  <a:pt x="49" y="38"/>
                  <a:pt x="49" y="37"/>
                </a:cubicBezTo>
                <a:cubicBezTo>
                  <a:pt x="49" y="36"/>
                  <a:pt x="50" y="35"/>
                  <a:pt x="50" y="34"/>
                </a:cubicBezTo>
                <a:cubicBezTo>
                  <a:pt x="51" y="34"/>
                  <a:pt x="51" y="33"/>
                  <a:pt x="51" y="33"/>
                </a:cubicBezTo>
                <a:cubicBezTo>
                  <a:pt x="51" y="32"/>
                  <a:pt x="52" y="31"/>
                  <a:pt x="52" y="31"/>
                </a:cubicBezTo>
                <a:cubicBezTo>
                  <a:pt x="52" y="30"/>
                  <a:pt x="52" y="30"/>
                  <a:pt x="52" y="30"/>
                </a:cubicBezTo>
                <a:cubicBezTo>
                  <a:pt x="51" y="30"/>
                  <a:pt x="51" y="30"/>
                  <a:pt x="51" y="30"/>
                </a:cubicBezTo>
                <a:cubicBezTo>
                  <a:pt x="51" y="30"/>
                  <a:pt x="51" y="30"/>
                  <a:pt x="51" y="30"/>
                </a:cubicBezTo>
                <a:cubicBezTo>
                  <a:pt x="51" y="27"/>
                  <a:pt x="51" y="25"/>
                  <a:pt x="49" y="23"/>
                </a:cubicBezTo>
                <a:cubicBezTo>
                  <a:pt x="47" y="21"/>
                  <a:pt x="42" y="22"/>
                  <a:pt x="40" y="24"/>
                </a:cubicBezTo>
                <a:cubicBezTo>
                  <a:pt x="38" y="25"/>
                  <a:pt x="38" y="26"/>
                  <a:pt x="38" y="30"/>
                </a:cubicBezTo>
                <a:cubicBezTo>
                  <a:pt x="38" y="30"/>
                  <a:pt x="38" y="30"/>
                  <a:pt x="38" y="30"/>
                </a:cubicBezTo>
                <a:cubicBezTo>
                  <a:pt x="38" y="30"/>
                  <a:pt x="38" y="30"/>
                  <a:pt x="38" y="30"/>
                </a:cubicBezTo>
                <a:cubicBezTo>
                  <a:pt x="38" y="31"/>
                  <a:pt x="38" y="31"/>
                  <a:pt x="38" y="31"/>
                </a:cubicBezTo>
                <a:cubicBezTo>
                  <a:pt x="38" y="31"/>
                  <a:pt x="38" y="32"/>
                  <a:pt x="38" y="33"/>
                </a:cubicBezTo>
                <a:cubicBezTo>
                  <a:pt x="38" y="33"/>
                  <a:pt x="39" y="34"/>
                  <a:pt x="39" y="34"/>
                </a:cubicBezTo>
                <a:cubicBezTo>
                  <a:pt x="39" y="35"/>
                  <a:pt x="40" y="36"/>
                  <a:pt x="41" y="37"/>
                </a:cubicBezTo>
                <a:cubicBezTo>
                  <a:pt x="41" y="38"/>
                  <a:pt x="40" y="38"/>
                  <a:pt x="40" y="39"/>
                </a:cubicBezTo>
                <a:cubicBezTo>
                  <a:pt x="39" y="39"/>
                  <a:pt x="39" y="40"/>
                  <a:pt x="38" y="40"/>
                </a:cubicBezTo>
                <a:cubicBezTo>
                  <a:pt x="37" y="40"/>
                  <a:pt x="36" y="40"/>
                  <a:pt x="35" y="40"/>
                </a:cubicBezTo>
                <a:close/>
                <a:moveTo>
                  <a:pt x="106" y="56"/>
                </a:moveTo>
                <a:cubicBezTo>
                  <a:pt x="106" y="10"/>
                  <a:pt x="106" y="10"/>
                  <a:pt x="106" y="10"/>
                </a:cubicBezTo>
                <a:cubicBezTo>
                  <a:pt x="22" y="10"/>
                  <a:pt x="22" y="10"/>
                  <a:pt x="22" y="10"/>
                </a:cubicBezTo>
                <a:cubicBezTo>
                  <a:pt x="22" y="56"/>
                  <a:pt x="22" y="56"/>
                  <a:pt x="22" y="56"/>
                </a:cubicBezTo>
                <a:cubicBezTo>
                  <a:pt x="106" y="56"/>
                  <a:pt x="106" y="56"/>
                  <a:pt x="106" y="56"/>
                </a:cubicBezTo>
                <a:close/>
                <a:moveTo>
                  <a:pt x="118" y="67"/>
                </a:moveTo>
                <a:cubicBezTo>
                  <a:pt x="126" y="87"/>
                  <a:pt x="126" y="87"/>
                  <a:pt x="126" y="87"/>
                </a:cubicBezTo>
                <a:cubicBezTo>
                  <a:pt x="126" y="99"/>
                  <a:pt x="126" y="99"/>
                  <a:pt x="126" y="99"/>
                </a:cubicBezTo>
                <a:cubicBezTo>
                  <a:pt x="121" y="103"/>
                  <a:pt x="121" y="103"/>
                  <a:pt x="121" y="103"/>
                </a:cubicBezTo>
                <a:cubicBezTo>
                  <a:pt x="6" y="103"/>
                  <a:pt x="6" y="103"/>
                  <a:pt x="6" y="103"/>
                </a:cubicBezTo>
                <a:cubicBezTo>
                  <a:pt x="0" y="99"/>
                  <a:pt x="0" y="99"/>
                  <a:pt x="0" y="99"/>
                </a:cubicBezTo>
                <a:cubicBezTo>
                  <a:pt x="0" y="87"/>
                  <a:pt x="0" y="87"/>
                  <a:pt x="0" y="87"/>
                </a:cubicBezTo>
                <a:cubicBezTo>
                  <a:pt x="11" y="67"/>
                  <a:pt x="11" y="67"/>
                  <a:pt x="11" y="67"/>
                </a:cubicBezTo>
                <a:cubicBezTo>
                  <a:pt x="22" y="67"/>
                  <a:pt x="22" y="67"/>
                  <a:pt x="22" y="67"/>
                </a:cubicBezTo>
                <a:cubicBezTo>
                  <a:pt x="106" y="67"/>
                  <a:pt x="106" y="67"/>
                  <a:pt x="106" y="67"/>
                </a:cubicBezTo>
                <a:cubicBezTo>
                  <a:pt x="118" y="67"/>
                  <a:pt x="118" y="67"/>
                  <a:pt x="118" y="67"/>
                </a:cubicBezTo>
                <a:close/>
                <a:moveTo>
                  <a:pt x="45" y="72"/>
                </a:moveTo>
                <a:cubicBezTo>
                  <a:pt x="44" y="73"/>
                  <a:pt x="44" y="73"/>
                  <a:pt x="44" y="74"/>
                </a:cubicBezTo>
                <a:cubicBezTo>
                  <a:pt x="47" y="74"/>
                  <a:pt x="50" y="74"/>
                  <a:pt x="54" y="74"/>
                </a:cubicBezTo>
                <a:cubicBezTo>
                  <a:pt x="54" y="73"/>
                  <a:pt x="54" y="73"/>
                  <a:pt x="54" y="72"/>
                </a:cubicBezTo>
                <a:cubicBezTo>
                  <a:pt x="51" y="72"/>
                  <a:pt x="48" y="72"/>
                  <a:pt x="45" y="72"/>
                </a:cubicBezTo>
                <a:close/>
                <a:moveTo>
                  <a:pt x="42" y="82"/>
                </a:moveTo>
                <a:cubicBezTo>
                  <a:pt x="41" y="83"/>
                  <a:pt x="41" y="84"/>
                  <a:pt x="41" y="85"/>
                </a:cubicBezTo>
                <a:cubicBezTo>
                  <a:pt x="45" y="85"/>
                  <a:pt x="48" y="85"/>
                  <a:pt x="52" y="85"/>
                </a:cubicBezTo>
                <a:cubicBezTo>
                  <a:pt x="52" y="84"/>
                  <a:pt x="52" y="83"/>
                  <a:pt x="52" y="82"/>
                </a:cubicBezTo>
                <a:cubicBezTo>
                  <a:pt x="49" y="82"/>
                  <a:pt x="45" y="82"/>
                  <a:pt x="42" y="82"/>
                </a:cubicBezTo>
                <a:close/>
                <a:moveTo>
                  <a:pt x="25" y="82"/>
                </a:moveTo>
                <a:cubicBezTo>
                  <a:pt x="25" y="83"/>
                  <a:pt x="25" y="84"/>
                  <a:pt x="24" y="85"/>
                </a:cubicBezTo>
                <a:cubicBezTo>
                  <a:pt x="28" y="85"/>
                  <a:pt x="31" y="85"/>
                  <a:pt x="35" y="85"/>
                </a:cubicBezTo>
                <a:cubicBezTo>
                  <a:pt x="35" y="84"/>
                  <a:pt x="36" y="83"/>
                  <a:pt x="36" y="82"/>
                </a:cubicBezTo>
                <a:cubicBezTo>
                  <a:pt x="33" y="82"/>
                  <a:pt x="29" y="82"/>
                  <a:pt x="25" y="82"/>
                </a:cubicBezTo>
                <a:close/>
                <a:moveTo>
                  <a:pt x="58" y="82"/>
                </a:moveTo>
                <a:cubicBezTo>
                  <a:pt x="58" y="83"/>
                  <a:pt x="58" y="84"/>
                  <a:pt x="58" y="85"/>
                </a:cubicBezTo>
                <a:cubicBezTo>
                  <a:pt x="61" y="85"/>
                  <a:pt x="65" y="85"/>
                  <a:pt x="69" y="85"/>
                </a:cubicBezTo>
                <a:cubicBezTo>
                  <a:pt x="69" y="84"/>
                  <a:pt x="69" y="83"/>
                  <a:pt x="69" y="82"/>
                </a:cubicBezTo>
                <a:cubicBezTo>
                  <a:pt x="65" y="82"/>
                  <a:pt x="62" y="82"/>
                  <a:pt x="58" y="82"/>
                </a:cubicBezTo>
                <a:close/>
                <a:moveTo>
                  <a:pt x="75" y="82"/>
                </a:moveTo>
                <a:cubicBezTo>
                  <a:pt x="75" y="83"/>
                  <a:pt x="75" y="84"/>
                  <a:pt x="75" y="85"/>
                </a:cubicBezTo>
                <a:cubicBezTo>
                  <a:pt x="78" y="85"/>
                  <a:pt x="82" y="85"/>
                  <a:pt x="86" y="85"/>
                </a:cubicBezTo>
                <a:cubicBezTo>
                  <a:pt x="85" y="84"/>
                  <a:pt x="85" y="83"/>
                  <a:pt x="85" y="82"/>
                </a:cubicBezTo>
                <a:cubicBezTo>
                  <a:pt x="82" y="82"/>
                  <a:pt x="78" y="82"/>
                  <a:pt x="75" y="82"/>
                </a:cubicBezTo>
                <a:close/>
                <a:moveTo>
                  <a:pt x="91" y="82"/>
                </a:moveTo>
                <a:cubicBezTo>
                  <a:pt x="91" y="83"/>
                  <a:pt x="91" y="84"/>
                  <a:pt x="91" y="85"/>
                </a:cubicBezTo>
                <a:cubicBezTo>
                  <a:pt x="95" y="85"/>
                  <a:pt x="99" y="85"/>
                  <a:pt x="102" y="85"/>
                </a:cubicBezTo>
                <a:cubicBezTo>
                  <a:pt x="102" y="84"/>
                  <a:pt x="102" y="83"/>
                  <a:pt x="102" y="82"/>
                </a:cubicBezTo>
                <a:cubicBezTo>
                  <a:pt x="98" y="82"/>
                  <a:pt x="95" y="82"/>
                  <a:pt x="91" y="82"/>
                </a:cubicBezTo>
                <a:close/>
                <a:moveTo>
                  <a:pt x="39" y="76"/>
                </a:moveTo>
                <a:cubicBezTo>
                  <a:pt x="39" y="77"/>
                  <a:pt x="39" y="78"/>
                  <a:pt x="38" y="79"/>
                </a:cubicBezTo>
                <a:cubicBezTo>
                  <a:pt x="42" y="79"/>
                  <a:pt x="45" y="79"/>
                  <a:pt x="49" y="79"/>
                </a:cubicBezTo>
                <a:cubicBezTo>
                  <a:pt x="49" y="78"/>
                  <a:pt x="49" y="77"/>
                  <a:pt x="49" y="76"/>
                </a:cubicBezTo>
                <a:cubicBezTo>
                  <a:pt x="46" y="76"/>
                  <a:pt x="43" y="76"/>
                  <a:pt x="39" y="76"/>
                </a:cubicBezTo>
                <a:close/>
                <a:moveTo>
                  <a:pt x="28" y="76"/>
                </a:moveTo>
                <a:cubicBezTo>
                  <a:pt x="27" y="77"/>
                  <a:pt x="27" y="78"/>
                  <a:pt x="26" y="79"/>
                </a:cubicBezTo>
                <a:cubicBezTo>
                  <a:pt x="29" y="79"/>
                  <a:pt x="31" y="79"/>
                  <a:pt x="33" y="79"/>
                </a:cubicBezTo>
                <a:cubicBezTo>
                  <a:pt x="33" y="78"/>
                  <a:pt x="33" y="77"/>
                  <a:pt x="34" y="76"/>
                </a:cubicBezTo>
                <a:cubicBezTo>
                  <a:pt x="32" y="76"/>
                  <a:pt x="30" y="76"/>
                  <a:pt x="28" y="76"/>
                </a:cubicBezTo>
                <a:close/>
                <a:moveTo>
                  <a:pt x="55" y="76"/>
                </a:moveTo>
                <a:cubicBezTo>
                  <a:pt x="55" y="77"/>
                  <a:pt x="54" y="78"/>
                  <a:pt x="54" y="79"/>
                </a:cubicBezTo>
                <a:cubicBezTo>
                  <a:pt x="58" y="79"/>
                  <a:pt x="61" y="79"/>
                  <a:pt x="65" y="79"/>
                </a:cubicBezTo>
                <a:cubicBezTo>
                  <a:pt x="65" y="78"/>
                  <a:pt x="65" y="77"/>
                  <a:pt x="65" y="76"/>
                </a:cubicBezTo>
                <a:cubicBezTo>
                  <a:pt x="62" y="76"/>
                  <a:pt x="58" y="76"/>
                  <a:pt x="55" y="76"/>
                </a:cubicBezTo>
                <a:close/>
                <a:moveTo>
                  <a:pt x="70" y="76"/>
                </a:moveTo>
                <a:cubicBezTo>
                  <a:pt x="70" y="77"/>
                  <a:pt x="70" y="78"/>
                  <a:pt x="70" y="79"/>
                </a:cubicBezTo>
                <a:cubicBezTo>
                  <a:pt x="74" y="79"/>
                  <a:pt x="77" y="79"/>
                  <a:pt x="81" y="79"/>
                </a:cubicBezTo>
                <a:cubicBezTo>
                  <a:pt x="81" y="78"/>
                  <a:pt x="81" y="77"/>
                  <a:pt x="81" y="76"/>
                </a:cubicBezTo>
                <a:cubicBezTo>
                  <a:pt x="77" y="76"/>
                  <a:pt x="74" y="76"/>
                  <a:pt x="70" y="76"/>
                </a:cubicBezTo>
                <a:close/>
                <a:moveTo>
                  <a:pt x="87" y="76"/>
                </a:moveTo>
                <a:cubicBezTo>
                  <a:pt x="87" y="77"/>
                  <a:pt x="87" y="78"/>
                  <a:pt x="87" y="79"/>
                </a:cubicBezTo>
                <a:cubicBezTo>
                  <a:pt x="92" y="79"/>
                  <a:pt x="96" y="79"/>
                  <a:pt x="101" y="79"/>
                </a:cubicBezTo>
                <a:cubicBezTo>
                  <a:pt x="101" y="78"/>
                  <a:pt x="101" y="77"/>
                  <a:pt x="100" y="76"/>
                </a:cubicBezTo>
                <a:cubicBezTo>
                  <a:pt x="96" y="76"/>
                  <a:pt x="91" y="76"/>
                  <a:pt x="87" y="76"/>
                </a:cubicBezTo>
                <a:close/>
                <a:moveTo>
                  <a:pt x="30" y="72"/>
                </a:moveTo>
                <a:cubicBezTo>
                  <a:pt x="29" y="73"/>
                  <a:pt x="29" y="73"/>
                  <a:pt x="28" y="74"/>
                </a:cubicBezTo>
                <a:cubicBezTo>
                  <a:pt x="32" y="74"/>
                  <a:pt x="35" y="74"/>
                  <a:pt x="38" y="74"/>
                </a:cubicBezTo>
                <a:cubicBezTo>
                  <a:pt x="39" y="73"/>
                  <a:pt x="39" y="73"/>
                  <a:pt x="39" y="72"/>
                </a:cubicBezTo>
                <a:cubicBezTo>
                  <a:pt x="36" y="72"/>
                  <a:pt x="33" y="72"/>
                  <a:pt x="30" y="72"/>
                </a:cubicBezTo>
                <a:close/>
                <a:moveTo>
                  <a:pt x="59" y="72"/>
                </a:moveTo>
                <a:cubicBezTo>
                  <a:pt x="59" y="73"/>
                  <a:pt x="59" y="73"/>
                  <a:pt x="59" y="74"/>
                </a:cubicBezTo>
                <a:cubicBezTo>
                  <a:pt x="62" y="74"/>
                  <a:pt x="66" y="74"/>
                  <a:pt x="69" y="74"/>
                </a:cubicBezTo>
                <a:cubicBezTo>
                  <a:pt x="69" y="73"/>
                  <a:pt x="69" y="73"/>
                  <a:pt x="69" y="72"/>
                </a:cubicBezTo>
                <a:cubicBezTo>
                  <a:pt x="66" y="72"/>
                  <a:pt x="63" y="72"/>
                  <a:pt x="59" y="72"/>
                </a:cubicBezTo>
                <a:close/>
                <a:moveTo>
                  <a:pt x="74" y="72"/>
                </a:moveTo>
                <a:cubicBezTo>
                  <a:pt x="74" y="73"/>
                  <a:pt x="74" y="73"/>
                  <a:pt x="74" y="74"/>
                </a:cubicBezTo>
                <a:cubicBezTo>
                  <a:pt x="78" y="74"/>
                  <a:pt x="81" y="74"/>
                  <a:pt x="85" y="74"/>
                </a:cubicBezTo>
                <a:cubicBezTo>
                  <a:pt x="84" y="73"/>
                  <a:pt x="84" y="73"/>
                  <a:pt x="84" y="72"/>
                </a:cubicBezTo>
                <a:cubicBezTo>
                  <a:pt x="81" y="72"/>
                  <a:pt x="78" y="72"/>
                  <a:pt x="74" y="72"/>
                </a:cubicBezTo>
                <a:close/>
                <a:moveTo>
                  <a:pt x="89" y="72"/>
                </a:moveTo>
                <a:cubicBezTo>
                  <a:pt x="90" y="73"/>
                  <a:pt x="90" y="73"/>
                  <a:pt x="90" y="74"/>
                </a:cubicBezTo>
                <a:cubicBezTo>
                  <a:pt x="93" y="74"/>
                  <a:pt x="97" y="74"/>
                  <a:pt x="100" y="74"/>
                </a:cubicBezTo>
                <a:cubicBezTo>
                  <a:pt x="100" y="73"/>
                  <a:pt x="99" y="73"/>
                  <a:pt x="99" y="72"/>
                </a:cubicBezTo>
                <a:cubicBezTo>
                  <a:pt x="96" y="72"/>
                  <a:pt x="93" y="72"/>
                  <a:pt x="89" y="72"/>
                </a:cubicBezTo>
                <a:close/>
                <a:moveTo>
                  <a:pt x="10" y="91"/>
                </a:moveTo>
                <a:cubicBezTo>
                  <a:pt x="10" y="96"/>
                  <a:pt x="10" y="96"/>
                  <a:pt x="10" y="96"/>
                </a:cubicBezTo>
                <a:cubicBezTo>
                  <a:pt x="20" y="96"/>
                  <a:pt x="20" y="96"/>
                  <a:pt x="20" y="96"/>
                </a:cubicBezTo>
                <a:cubicBezTo>
                  <a:pt x="20" y="91"/>
                  <a:pt x="20" y="91"/>
                  <a:pt x="20" y="91"/>
                </a:cubicBezTo>
                <a:cubicBezTo>
                  <a:pt x="10" y="91"/>
                  <a:pt x="10" y="91"/>
                  <a:pt x="10" y="91"/>
                </a:cubicBezTo>
                <a:close/>
                <a:moveTo>
                  <a:pt x="106" y="91"/>
                </a:moveTo>
                <a:cubicBezTo>
                  <a:pt x="106" y="96"/>
                  <a:pt x="106" y="96"/>
                  <a:pt x="106" y="96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16" y="91"/>
                  <a:pt x="116" y="91"/>
                  <a:pt x="116" y="91"/>
                </a:cubicBezTo>
                <a:cubicBezTo>
                  <a:pt x="106" y="91"/>
                  <a:pt x="106" y="91"/>
                  <a:pt x="106" y="91"/>
                </a:cubicBezTo>
                <a:close/>
                <a:moveTo>
                  <a:pt x="39" y="91"/>
                </a:moveTo>
                <a:cubicBezTo>
                  <a:pt x="39" y="96"/>
                  <a:pt x="39" y="96"/>
                  <a:pt x="39" y="96"/>
                </a:cubicBezTo>
                <a:cubicBezTo>
                  <a:pt x="49" y="96"/>
                  <a:pt x="49" y="96"/>
                  <a:pt x="49" y="96"/>
                </a:cubicBezTo>
                <a:cubicBezTo>
                  <a:pt x="49" y="91"/>
                  <a:pt x="49" y="91"/>
                  <a:pt x="49" y="91"/>
                </a:cubicBezTo>
                <a:cubicBezTo>
                  <a:pt x="39" y="91"/>
                  <a:pt x="39" y="91"/>
                  <a:pt x="39" y="91"/>
                </a:cubicBezTo>
                <a:close/>
                <a:moveTo>
                  <a:pt x="25" y="91"/>
                </a:moveTo>
                <a:cubicBezTo>
                  <a:pt x="25" y="96"/>
                  <a:pt x="25" y="96"/>
                  <a:pt x="25" y="96"/>
                </a:cubicBezTo>
                <a:cubicBezTo>
                  <a:pt x="35" y="96"/>
                  <a:pt x="35" y="96"/>
                  <a:pt x="35" y="96"/>
                </a:cubicBezTo>
                <a:cubicBezTo>
                  <a:pt x="35" y="91"/>
                  <a:pt x="35" y="91"/>
                  <a:pt x="35" y="91"/>
                </a:cubicBezTo>
                <a:lnTo>
                  <a:pt x="25" y="9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Freeform 48"/>
          <p:cNvSpPr>
            <a:spLocks noEditPoints="1"/>
          </p:cNvSpPr>
          <p:nvPr/>
        </p:nvSpPr>
        <p:spPr bwMode="auto">
          <a:xfrm>
            <a:off x="6397165" y="1265875"/>
            <a:ext cx="538130" cy="441626"/>
          </a:xfrm>
          <a:custGeom>
            <a:avLst/>
            <a:gdLst>
              <a:gd name="T0" fmla="*/ 33 w 139"/>
              <a:gd name="T1" fmla="*/ 79 h 114"/>
              <a:gd name="T2" fmla="*/ 49 w 139"/>
              <a:gd name="T3" fmla="*/ 87 h 114"/>
              <a:gd name="T4" fmla="*/ 0 w 139"/>
              <a:gd name="T5" fmla="*/ 105 h 114"/>
              <a:gd name="T6" fmla="*/ 18 w 139"/>
              <a:gd name="T7" fmla="*/ 85 h 114"/>
              <a:gd name="T8" fmla="*/ 14 w 139"/>
              <a:gd name="T9" fmla="*/ 72 h 114"/>
              <a:gd name="T10" fmla="*/ 13 w 139"/>
              <a:gd name="T11" fmla="*/ 45 h 114"/>
              <a:gd name="T12" fmla="*/ 44 w 139"/>
              <a:gd name="T13" fmla="*/ 72 h 114"/>
              <a:gd name="T14" fmla="*/ 87 w 139"/>
              <a:gd name="T15" fmla="*/ 40 h 114"/>
              <a:gd name="T16" fmla="*/ 98 w 139"/>
              <a:gd name="T17" fmla="*/ 39 h 114"/>
              <a:gd name="T18" fmla="*/ 96 w 139"/>
              <a:gd name="T19" fmla="*/ 28 h 114"/>
              <a:gd name="T20" fmla="*/ 93 w 139"/>
              <a:gd name="T21" fmla="*/ 21 h 114"/>
              <a:gd name="T22" fmla="*/ 94 w 139"/>
              <a:gd name="T23" fmla="*/ 20 h 114"/>
              <a:gd name="T24" fmla="*/ 97 w 139"/>
              <a:gd name="T25" fmla="*/ 5 h 114"/>
              <a:gd name="T26" fmla="*/ 123 w 139"/>
              <a:gd name="T27" fmla="*/ 19 h 114"/>
              <a:gd name="T28" fmla="*/ 124 w 139"/>
              <a:gd name="T29" fmla="*/ 20 h 114"/>
              <a:gd name="T30" fmla="*/ 123 w 139"/>
              <a:gd name="T31" fmla="*/ 25 h 114"/>
              <a:gd name="T32" fmla="*/ 118 w 139"/>
              <a:gd name="T33" fmla="*/ 34 h 114"/>
              <a:gd name="T34" fmla="*/ 124 w 139"/>
              <a:gd name="T35" fmla="*/ 40 h 114"/>
              <a:gd name="T36" fmla="*/ 139 w 139"/>
              <a:gd name="T37" fmla="*/ 66 h 114"/>
              <a:gd name="T38" fmla="*/ 87 w 139"/>
              <a:gd name="T39" fmla="*/ 40 h 114"/>
              <a:gd name="T40" fmla="*/ 106 w 139"/>
              <a:gd name="T41" fmla="*/ 44 h 114"/>
              <a:gd name="T42" fmla="*/ 104 w 139"/>
              <a:gd name="T43" fmla="*/ 62 h 114"/>
              <a:gd name="T44" fmla="*/ 109 w 139"/>
              <a:gd name="T45" fmla="*/ 66 h 114"/>
              <a:gd name="T46" fmla="*/ 110 w 139"/>
              <a:gd name="T47" fmla="*/ 66 h 114"/>
              <a:gd name="T48" fmla="*/ 115 w 139"/>
              <a:gd name="T49" fmla="*/ 62 h 114"/>
              <a:gd name="T50" fmla="*/ 113 w 139"/>
              <a:gd name="T51" fmla="*/ 44 h 114"/>
              <a:gd name="T52" fmla="*/ 110 w 139"/>
              <a:gd name="T53" fmla="*/ 41 h 114"/>
              <a:gd name="T54" fmla="*/ 68 w 139"/>
              <a:gd name="T55" fmla="*/ 114 h 114"/>
              <a:gd name="T56" fmla="*/ 88 w 139"/>
              <a:gd name="T57" fmla="*/ 83 h 114"/>
              <a:gd name="T58" fmla="*/ 110 w 139"/>
              <a:gd name="T59" fmla="*/ 85 h 114"/>
              <a:gd name="T60" fmla="*/ 117 w 139"/>
              <a:gd name="T61" fmla="*/ 80 h 114"/>
              <a:gd name="T62" fmla="*/ 73 w 139"/>
              <a:gd name="T63" fmla="*/ 106 h 114"/>
              <a:gd name="T64" fmla="*/ 72 w 139"/>
              <a:gd name="T65" fmla="*/ 1 h 114"/>
              <a:gd name="T66" fmla="*/ 28 w 139"/>
              <a:gd name="T67" fmla="*/ 19 h 114"/>
              <a:gd name="T68" fmla="*/ 27 w 139"/>
              <a:gd name="T69" fmla="*/ 37 h 114"/>
              <a:gd name="T70" fmla="*/ 58 w 139"/>
              <a:gd name="T71" fmla="*/ 23 h 114"/>
              <a:gd name="T72" fmla="*/ 83 w 139"/>
              <a:gd name="T73" fmla="*/ 29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9" h="114">
                <a:moveTo>
                  <a:pt x="39" y="72"/>
                </a:moveTo>
                <a:cubicBezTo>
                  <a:pt x="37" y="75"/>
                  <a:pt x="35" y="77"/>
                  <a:pt x="33" y="79"/>
                </a:cubicBezTo>
                <a:cubicBezTo>
                  <a:pt x="33" y="82"/>
                  <a:pt x="34" y="83"/>
                  <a:pt x="35" y="85"/>
                </a:cubicBezTo>
                <a:cubicBezTo>
                  <a:pt x="36" y="85"/>
                  <a:pt x="48" y="85"/>
                  <a:pt x="49" y="87"/>
                </a:cubicBezTo>
                <a:cubicBezTo>
                  <a:pt x="53" y="92"/>
                  <a:pt x="53" y="101"/>
                  <a:pt x="52" y="105"/>
                </a:cubicBezTo>
                <a:cubicBezTo>
                  <a:pt x="40" y="111"/>
                  <a:pt x="13" y="111"/>
                  <a:pt x="0" y="105"/>
                </a:cubicBezTo>
                <a:cubicBezTo>
                  <a:pt x="0" y="101"/>
                  <a:pt x="0" y="92"/>
                  <a:pt x="4" y="87"/>
                </a:cubicBezTo>
                <a:cubicBezTo>
                  <a:pt x="5" y="85"/>
                  <a:pt x="16" y="85"/>
                  <a:pt x="18" y="85"/>
                </a:cubicBezTo>
                <a:cubicBezTo>
                  <a:pt x="19" y="83"/>
                  <a:pt x="19" y="81"/>
                  <a:pt x="19" y="79"/>
                </a:cubicBezTo>
                <a:cubicBezTo>
                  <a:pt x="17" y="77"/>
                  <a:pt x="15" y="75"/>
                  <a:pt x="14" y="72"/>
                </a:cubicBezTo>
                <a:cubicBezTo>
                  <a:pt x="12" y="72"/>
                  <a:pt x="9" y="72"/>
                  <a:pt x="8" y="72"/>
                </a:cubicBezTo>
                <a:cubicBezTo>
                  <a:pt x="7" y="62"/>
                  <a:pt x="9" y="48"/>
                  <a:pt x="13" y="45"/>
                </a:cubicBezTo>
                <a:cubicBezTo>
                  <a:pt x="19" y="40"/>
                  <a:pt x="33" y="40"/>
                  <a:pt x="39" y="44"/>
                </a:cubicBezTo>
                <a:cubicBezTo>
                  <a:pt x="43" y="47"/>
                  <a:pt x="46" y="63"/>
                  <a:pt x="44" y="72"/>
                </a:cubicBezTo>
                <a:cubicBezTo>
                  <a:pt x="44" y="72"/>
                  <a:pt x="39" y="72"/>
                  <a:pt x="39" y="72"/>
                </a:cubicBezTo>
                <a:close/>
                <a:moveTo>
                  <a:pt x="87" y="40"/>
                </a:moveTo>
                <a:cubicBezTo>
                  <a:pt x="89" y="40"/>
                  <a:pt x="92" y="40"/>
                  <a:pt x="94" y="40"/>
                </a:cubicBezTo>
                <a:cubicBezTo>
                  <a:pt x="96" y="41"/>
                  <a:pt x="97" y="40"/>
                  <a:pt x="98" y="39"/>
                </a:cubicBezTo>
                <a:cubicBezTo>
                  <a:pt x="99" y="38"/>
                  <a:pt x="99" y="36"/>
                  <a:pt x="100" y="34"/>
                </a:cubicBezTo>
                <a:cubicBezTo>
                  <a:pt x="98" y="32"/>
                  <a:pt x="97" y="30"/>
                  <a:pt x="96" y="28"/>
                </a:cubicBezTo>
                <a:cubicBezTo>
                  <a:pt x="95" y="27"/>
                  <a:pt x="94" y="26"/>
                  <a:pt x="94" y="25"/>
                </a:cubicBezTo>
                <a:cubicBezTo>
                  <a:pt x="94" y="24"/>
                  <a:pt x="93" y="22"/>
                  <a:pt x="93" y="21"/>
                </a:cubicBezTo>
                <a:cubicBezTo>
                  <a:pt x="93" y="20"/>
                  <a:pt x="93" y="20"/>
                  <a:pt x="93" y="20"/>
                </a:cubicBezTo>
                <a:cubicBezTo>
                  <a:pt x="94" y="20"/>
                  <a:pt x="94" y="20"/>
                  <a:pt x="94" y="20"/>
                </a:cubicBezTo>
                <a:cubicBezTo>
                  <a:pt x="94" y="20"/>
                  <a:pt x="94" y="19"/>
                  <a:pt x="94" y="19"/>
                </a:cubicBezTo>
                <a:cubicBezTo>
                  <a:pt x="93" y="11"/>
                  <a:pt x="94" y="8"/>
                  <a:pt x="97" y="5"/>
                </a:cubicBezTo>
                <a:cubicBezTo>
                  <a:pt x="103" y="0"/>
                  <a:pt x="113" y="0"/>
                  <a:pt x="119" y="4"/>
                </a:cubicBezTo>
                <a:cubicBezTo>
                  <a:pt x="123" y="7"/>
                  <a:pt x="124" y="12"/>
                  <a:pt x="123" y="19"/>
                </a:cubicBezTo>
                <a:cubicBezTo>
                  <a:pt x="123" y="19"/>
                  <a:pt x="123" y="19"/>
                  <a:pt x="123" y="20"/>
                </a:cubicBezTo>
                <a:cubicBezTo>
                  <a:pt x="124" y="20"/>
                  <a:pt x="124" y="20"/>
                  <a:pt x="124" y="20"/>
                </a:cubicBezTo>
                <a:cubicBezTo>
                  <a:pt x="124" y="21"/>
                  <a:pt x="124" y="21"/>
                  <a:pt x="124" y="21"/>
                </a:cubicBezTo>
                <a:cubicBezTo>
                  <a:pt x="124" y="22"/>
                  <a:pt x="124" y="24"/>
                  <a:pt x="123" y="25"/>
                </a:cubicBezTo>
                <a:cubicBezTo>
                  <a:pt x="123" y="26"/>
                  <a:pt x="122" y="27"/>
                  <a:pt x="121" y="28"/>
                </a:cubicBezTo>
                <a:cubicBezTo>
                  <a:pt x="121" y="30"/>
                  <a:pt x="119" y="32"/>
                  <a:pt x="118" y="34"/>
                </a:cubicBezTo>
                <a:cubicBezTo>
                  <a:pt x="118" y="36"/>
                  <a:pt x="119" y="38"/>
                  <a:pt x="120" y="40"/>
                </a:cubicBezTo>
                <a:cubicBezTo>
                  <a:pt x="121" y="40"/>
                  <a:pt x="123" y="40"/>
                  <a:pt x="124" y="40"/>
                </a:cubicBezTo>
                <a:cubicBezTo>
                  <a:pt x="126" y="40"/>
                  <a:pt x="128" y="40"/>
                  <a:pt x="130" y="40"/>
                </a:cubicBezTo>
                <a:cubicBezTo>
                  <a:pt x="136" y="45"/>
                  <a:pt x="139" y="58"/>
                  <a:pt x="139" y="66"/>
                </a:cubicBezTo>
                <a:cubicBezTo>
                  <a:pt x="129" y="72"/>
                  <a:pt x="85" y="73"/>
                  <a:pt x="79" y="66"/>
                </a:cubicBezTo>
                <a:cubicBezTo>
                  <a:pt x="79" y="59"/>
                  <a:pt x="80" y="47"/>
                  <a:pt x="87" y="40"/>
                </a:cubicBezTo>
                <a:close/>
                <a:moveTo>
                  <a:pt x="108" y="41"/>
                </a:moveTo>
                <a:cubicBezTo>
                  <a:pt x="106" y="44"/>
                  <a:pt x="106" y="44"/>
                  <a:pt x="106" y="44"/>
                </a:cubicBezTo>
                <a:cubicBezTo>
                  <a:pt x="108" y="45"/>
                  <a:pt x="108" y="45"/>
                  <a:pt x="108" y="45"/>
                </a:cubicBezTo>
                <a:cubicBezTo>
                  <a:pt x="104" y="62"/>
                  <a:pt x="104" y="62"/>
                  <a:pt x="104" y="62"/>
                </a:cubicBezTo>
                <a:cubicBezTo>
                  <a:pt x="109" y="66"/>
                  <a:pt x="109" y="66"/>
                  <a:pt x="109" y="66"/>
                </a:cubicBezTo>
                <a:cubicBezTo>
                  <a:pt x="109" y="66"/>
                  <a:pt x="109" y="66"/>
                  <a:pt x="109" y="66"/>
                </a:cubicBezTo>
                <a:cubicBezTo>
                  <a:pt x="110" y="66"/>
                  <a:pt x="110" y="66"/>
                  <a:pt x="110" y="66"/>
                </a:cubicBezTo>
                <a:cubicBezTo>
                  <a:pt x="110" y="66"/>
                  <a:pt x="110" y="66"/>
                  <a:pt x="110" y="66"/>
                </a:cubicBezTo>
                <a:cubicBezTo>
                  <a:pt x="110" y="66"/>
                  <a:pt x="110" y="66"/>
                  <a:pt x="110" y="66"/>
                </a:cubicBezTo>
                <a:cubicBezTo>
                  <a:pt x="115" y="62"/>
                  <a:pt x="115" y="62"/>
                  <a:pt x="115" y="62"/>
                </a:cubicBezTo>
                <a:cubicBezTo>
                  <a:pt x="111" y="45"/>
                  <a:pt x="111" y="45"/>
                  <a:pt x="111" y="45"/>
                </a:cubicBezTo>
                <a:cubicBezTo>
                  <a:pt x="113" y="44"/>
                  <a:pt x="113" y="44"/>
                  <a:pt x="113" y="44"/>
                </a:cubicBezTo>
                <a:cubicBezTo>
                  <a:pt x="111" y="41"/>
                  <a:pt x="111" y="41"/>
                  <a:pt x="111" y="41"/>
                </a:cubicBezTo>
                <a:cubicBezTo>
                  <a:pt x="110" y="41"/>
                  <a:pt x="110" y="41"/>
                  <a:pt x="110" y="41"/>
                </a:cubicBezTo>
                <a:cubicBezTo>
                  <a:pt x="108" y="41"/>
                  <a:pt x="108" y="41"/>
                  <a:pt x="108" y="41"/>
                </a:cubicBezTo>
                <a:close/>
                <a:moveTo>
                  <a:pt x="68" y="114"/>
                </a:moveTo>
                <a:cubicBezTo>
                  <a:pt x="57" y="86"/>
                  <a:pt x="57" y="86"/>
                  <a:pt x="57" y="86"/>
                </a:cubicBezTo>
                <a:cubicBezTo>
                  <a:pt x="88" y="83"/>
                  <a:pt x="88" y="83"/>
                  <a:pt x="88" y="83"/>
                </a:cubicBezTo>
                <a:cubicBezTo>
                  <a:pt x="82" y="92"/>
                  <a:pt x="82" y="92"/>
                  <a:pt x="82" y="92"/>
                </a:cubicBezTo>
                <a:cubicBezTo>
                  <a:pt x="92" y="97"/>
                  <a:pt x="103" y="94"/>
                  <a:pt x="110" y="85"/>
                </a:cubicBezTo>
                <a:cubicBezTo>
                  <a:pt x="111" y="83"/>
                  <a:pt x="112" y="81"/>
                  <a:pt x="112" y="78"/>
                </a:cubicBezTo>
                <a:cubicBezTo>
                  <a:pt x="117" y="80"/>
                  <a:pt x="117" y="80"/>
                  <a:pt x="117" y="80"/>
                </a:cubicBezTo>
                <a:cubicBezTo>
                  <a:pt x="117" y="85"/>
                  <a:pt x="115" y="91"/>
                  <a:pt x="112" y="96"/>
                </a:cubicBezTo>
                <a:cubicBezTo>
                  <a:pt x="103" y="109"/>
                  <a:pt x="86" y="113"/>
                  <a:pt x="73" y="106"/>
                </a:cubicBezTo>
                <a:cubicBezTo>
                  <a:pt x="68" y="114"/>
                  <a:pt x="68" y="114"/>
                  <a:pt x="68" y="114"/>
                </a:cubicBezTo>
                <a:close/>
                <a:moveTo>
                  <a:pt x="72" y="1"/>
                </a:moveTo>
                <a:cubicBezTo>
                  <a:pt x="67" y="9"/>
                  <a:pt x="67" y="9"/>
                  <a:pt x="67" y="9"/>
                </a:cubicBezTo>
                <a:cubicBezTo>
                  <a:pt x="53" y="2"/>
                  <a:pt x="36" y="6"/>
                  <a:pt x="28" y="19"/>
                </a:cubicBezTo>
                <a:cubicBezTo>
                  <a:pt x="24" y="24"/>
                  <a:pt x="23" y="30"/>
                  <a:pt x="23" y="35"/>
                </a:cubicBezTo>
                <a:cubicBezTo>
                  <a:pt x="27" y="37"/>
                  <a:pt x="27" y="37"/>
                  <a:pt x="27" y="37"/>
                </a:cubicBezTo>
                <a:cubicBezTo>
                  <a:pt x="28" y="34"/>
                  <a:pt x="29" y="32"/>
                  <a:pt x="30" y="30"/>
                </a:cubicBezTo>
                <a:cubicBezTo>
                  <a:pt x="36" y="21"/>
                  <a:pt x="48" y="18"/>
                  <a:pt x="58" y="23"/>
                </a:cubicBezTo>
                <a:cubicBezTo>
                  <a:pt x="51" y="32"/>
                  <a:pt x="51" y="32"/>
                  <a:pt x="51" y="32"/>
                </a:cubicBezTo>
                <a:cubicBezTo>
                  <a:pt x="83" y="29"/>
                  <a:pt x="83" y="29"/>
                  <a:pt x="83" y="29"/>
                </a:cubicBezTo>
                <a:lnTo>
                  <a:pt x="72" y="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1167"/>
          <p:cNvSpPr txBox="1"/>
          <p:nvPr/>
        </p:nvSpPr>
        <p:spPr>
          <a:xfrm>
            <a:off x="1691680" y="1802534"/>
            <a:ext cx="1187285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添加标题二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文本框 60"/>
          <p:cNvSpPr txBox="1"/>
          <p:nvPr/>
        </p:nvSpPr>
        <p:spPr>
          <a:xfrm>
            <a:off x="323528" y="2069978"/>
            <a:ext cx="259884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文本框 61"/>
          <p:cNvSpPr txBox="1"/>
          <p:nvPr/>
        </p:nvSpPr>
        <p:spPr>
          <a:xfrm>
            <a:off x="1763688" y="3368805"/>
            <a:ext cx="141123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添加标题三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文本框 62"/>
          <p:cNvSpPr txBox="1"/>
          <p:nvPr/>
        </p:nvSpPr>
        <p:spPr>
          <a:xfrm>
            <a:off x="323528" y="3636250"/>
            <a:ext cx="259884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文本框 63"/>
          <p:cNvSpPr txBox="1"/>
          <p:nvPr/>
        </p:nvSpPr>
        <p:spPr>
          <a:xfrm>
            <a:off x="6168082" y="3368805"/>
            <a:ext cx="135624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添加标题四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文本框 64"/>
          <p:cNvSpPr txBox="1"/>
          <p:nvPr/>
        </p:nvSpPr>
        <p:spPr>
          <a:xfrm>
            <a:off x="5980656" y="3660982"/>
            <a:ext cx="2551784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文本框 65"/>
          <p:cNvSpPr txBox="1"/>
          <p:nvPr/>
        </p:nvSpPr>
        <p:spPr>
          <a:xfrm>
            <a:off x="6166301" y="1802534"/>
            <a:ext cx="1358027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添加标题一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文本框 66"/>
          <p:cNvSpPr txBox="1"/>
          <p:nvPr/>
        </p:nvSpPr>
        <p:spPr>
          <a:xfrm>
            <a:off x="5978874" y="2069978"/>
            <a:ext cx="2697582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竞争对手动向预测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5" name="矩形 34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0385078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3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2131505" y="1709797"/>
            <a:ext cx="189021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菱形 13"/>
          <p:cNvSpPr/>
          <p:nvPr/>
        </p:nvSpPr>
        <p:spPr>
          <a:xfrm>
            <a:off x="3370430" y="1479327"/>
            <a:ext cx="940389" cy="940389"/>
          </a:xfrm>
          <a:prstGeom prst="diamond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菱形 14"/>
          <p:cNvSpPr/>
          <p:nvPr/>
        </p:nvSpPr>
        <p:spPr>
          <a:xfrm>
            <a:off x="3605527" y="2430283"/>
            <a:ext cx="940389" cy="940389"/>
          </a:xfrm>
          <a:prstGeom prst="diamond">
            <a:avLst/>
          </a:prstGeom>
          <a:solidFill>
            <a:srgbClr val="E093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菱形 15"/>
          <p:cNvSpPr/>
          <p:nvPr/>
        </p:nvSpPr>
        <p:spPr>
          <a:xfrm>
            <a:off x="4075721" y="2409149"/>
            <a:ext cx="940389" cy="940389"/>
          </a:xfrm>
          <a:prstGeom prst="diamond">
            <a:avLst/>
          </a:prstGeom>
          <a:solidFill>
            <a:srgbClr val="0E9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菱形 16"/>
          <p:cNvSpPr/>
          <p:nvPr/>
        </p:nvSpPr>
        <p:spPr>
          <a:xfrm>
            <a:off x="4075721" y="1239602"/>
            <a:ext cx="940389" cy="940389"/>
          </a:xfrm>
          <a:prstGeom prst="diamond">
            <a:avLst/>
          </a:prstGeom>
          <a:solidFill>
            <a:srgbClr val="53C3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723793" y="1479327"/>
            <a:ext cx="1890210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4669787" y="3183818"/>
            <a:ext cx="1890210" cy="0"/>
          </a:xfrm>
          <a:prstGeom prst="line">
            <a:avLst/>
          </a:prstGeom>
          <a:ln>
            <a:solidFill>
              <a:srgbClr val="0E90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2086266" y="3183818"/>
            <a:ext cx="1890210" cy="0"/>
          </a:xfrm>
          <a:prstGeom prst="line">
            <a:avLst/>
          </a:prstGeom>
          <a:ln>
            <a:solidFill>
              <a:srgbClr val="E093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流程图: 联系 23"/>
          <p:cNvSpPr/>
          <p:nvPr/>
        </p:nvSpPr>
        <p:spPr>
          <a:xfrm>
            <a:off x="6397979" y="1131590"/>
            <a:ext cx="378042" cy="378042"/>
          </a:xfrm>
          <a:prstGeom prst="flowChartConnector">
            <a:avLst/>
          </a:prstGeom>
          <a:solidFill>
            <a:srgbClr val="53C3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B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流程图: 联系 24"/>
          <p:cNvSpPr/>
          <p:nvPr/>
        </p:nvSpPr>
        <p:spPr>
          <a:xfrm>
            <a:off x="6343973" y="2832221"/>
            <a:ext cx="378042" cy="378042"/>
          </a:xfrm>
          <a:prstGeom prst="flowChartConnector">
            <a:avLst/>
          </a:prstGeom>
          <a:solidFill>
            <a:srgbClr val="0E9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D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流程图: 联系 25"/>
          <p:cNvSpPr/>
          <p:nvPr/>
        </p:nvSpPr>
        <p:spPr>
          <a:xfrm>
            <a:off x="2007634" y="2832221"/>
            <a:ext cx="378042" cy="378042"/>
          </a:xfrm>
          <a:prstGeom prst="flowChartConnector">
            <a:avLst/>
          </a:prstGeom>
          <a:solidFill>
            <a:srgbClr val="E093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C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流程图: 联系 26"/>
          <p:cNvSpPr/>
          <p:nvPr/>
        </p:nvSpPr>
        <p:spPr>
          <a:xfrm>
            <a:off x="2007634" y="1347614"/>
            <a:ext cx="378042" cy="378042"/>
          </a:xfrm>
          <a:prstGeom prst="flowChartConnector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文本框 20"/>
          <p:cNvSpPr txBox="1"/>
          <p:nvPr/>
        </p:nvSpPr>
        <p:spPr>
          <a:xfrm>
            <a:off x="5618147" y="1236771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文本框 21"/>
          <p:cNvSpPr txBox="1"/>
          <p:nvPr/>
        </p:nvSpPr>
        <p:spPr>
          <a:xfrm>
            <a:off x="5546139" y="2906044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文本框 22"/>
          <p:cNvSpPr txBox="1"/>
          <p:nvPr/>
        </p:nvSpPr>
        <p:spPr>
          <a:xfrm>
            <a:off x="2380051" y="2906044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文本框 23"/>
          <p:cNvSpPr txBox="1"/>
          <p:nvPr/>
        </p:nvSpPr>
        <p:spPr>
          <a:xfrm>
            <a:off x="2380051" y="1436201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514633" y="1504134"/>
            <a:ext cx="1705943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您的内容打在这里，或者通过复制您的文本后。</a:t>
            </a:r>
            <a:endParaRPr lang="zh-CN" altLang="en-US" sz="12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394115" y="3183818"/>
            <a:ext cx="1705943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您的内容打在这里，或者通过复制您的文本后。</a:t>
            </a:r>
            <a:endParaRPr lang="zh-CN" altLang="en-US" sz="12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619672" y="3183818"/>
            <a:ext cx="1722421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您的内容打在这里，或者通过复制您的文本后。</a:t>
            </a:r>
            <a:endParaRPr lang="zh-CN" altLang="en-US" sz="12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619672" y="1727228"/>
            <a:ext cx="1722421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</a:t>
            </a:r>
            <a:r>
              <a:rPr lang="zh-CN" alt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后。</a:t>
            </a:r>
            <a:endParaRPr lang="zh-CN" altLang="en-US" sz="12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3211625" y="1239602"/>
            <a:ext cx="2160240" cy="2160240"/>
            <a:chOff x="4282167" y="2497180"/>
            <a:chExt cx="2880320" cy="2880320"/>
          </a:xfrm>
        </p:grpSpPr>
        <p:sp>
          <p:nvSpPr>
            <p:cNvPr id="37" name="菱形 36"/>
            <p:cNvSpPr/>
            <p:nvPr/>
          </p:nvSpPr>
          <p:spPr>
            <a:xfrm>
              <a:off x="4282167" y="2497180"/>
              <a:ext cx="2880320" cy="2880320"/>
            </a:xfrm>
            <a:prstGeom prst="diamond">
              <a:avLst/>
            </a:prstGeom>
            <a:solidFill>
              <a:srgbClr val="414455"/>
            </a:solidFill>
            <a:ln>
              <a:noFill/>
            </a:ln>
            <a:effectLst>
              <a:outerShdw blurRad="152400" dir="5400000" sx="90000" sy="-19000" rotWithShape="0">
                <a:prstClr val="black">
                  <a:alpha val="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文本框 31"/>
            <p:cNvSpPr txBox="1"/>
            <p:nvPr/>
          </p:nvSpPr>
          <p:spPr>
            <a:xfrm>
              <a:off x="5039871" y="3639535"/>
              <a:ext cx="1448944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SWOT</a:t>
              </a:r>
              <a:endPara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55436" y="3930493"/>
            <a:ext cx="7822349" cy="849463"/>
            <a:chOff x="544923" y="2418093"/>
            <a:chExt cx="5292388" cy="1132618"/>
          </a:xfrm>
        </p:grpSpPr>
        <p:sp>
          <p:nvSpPr>
            <p:cNvPr id="40" name="矩形 39"/>
            <p:cNvSpPr/>
            <p:nvPr/>
          </p:nvSpPr>
          <p:spPr>
            <a:xfrm>
              <a:off x="544923" y="2787425"/>
              <a:ext cx="5292388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</a:t>
              </a:r>
              <a:r>
                <a:rPr lang="zh-CN" altLang="en-US" sz="12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。</a:t>
              </a: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</a:t>
              </a:r>
              <a:r>
                <a:rPr lang="zh-CN" altLang="en-US" sz="12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粘贴。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粘贴</a:t>
              </a:r>
              <a:r>
                <a:rPr lang="en-US" altLang="zh-CN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.</a:t>
              </a:r>
            </a:p>
          </p:txBody>
        </p:sp>
        <p:sp>
          <p:nvSpPr>
            <p:cNvPr id="41" name="文本框 34"/>
            <p:cNvSpPr txBox="1"/>
            <p:nvPr/>
          </p:nvSpPr>
          <p:spPr>
            <a:xfrm>
              <a:off x="544923" y="2418093"/>
              <a:ext cx="178510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 smtClean="0">
                  <a:latin typeface="微软雅黑" pitchFamily="34" charset="-122"/>
                  <a:ea typeface="微软雅黑" pitchFamily="34" charset="-122"/>
                </a:rPr>
                <a:t>点击添加标题</a:t>
              </a:r>
              <a:endParaRPr lang="zh-CN" altLang="en-US" sz="15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3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3244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SWOT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5" name="矩形 44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52046144"/>
      </p:ext>
    </p:extLst>
  </p:cSld>
  <p:clrMapOvr>
    <a:masterClrMapping/>
  </p:clrMapOvr>
  <p:transition spd="slow" advClick="0" advTm="0">
    <p:wip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350"/>
                                </p:stCondLst>
                                <p:childTnLst>
                                  <p:par>
                                    <p:cTn id="10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4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4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4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4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400" tmFilter="0,0; .5, 1; 1, 1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950"/>
                                </p:stCondLst>
                                <p:childTnLst>
                                  <p:par>
                                    <p:cTn id="18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24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270" decel="100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" accel="100000" fill="hold">
                                              <p:stCondLst>
                                                <p:cond delay="27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270" decel="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" accel="100000" fill="hold">
                                              <p:stCondLst>
                                                <p:cond delay="27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38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270" decel="100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" accel="100000" fill="hold">
                                              <p:stCondLst>
                                                <p:cond delay="27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850"/>
                                </p:stCondLst>
                                <p:childTnLst>
                                  <p:par>
                                    <p:cTn id="45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270" decel="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" accel="100000" fill="hold">
                                              <p:stCondLst>
                                                <p:cond delay="27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150"/>
                                </p:stCondLst>
                                <p:childTnLst>
                                  <p:par>
                                    <p:cTn id="5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8" fill="hold" grpId="0" nodeType="with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5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5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2" fill="hold" grpId="0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6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6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8" fill="hold" grpId="0" nodeType="with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7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5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" presetClass="entr" presetSubtype="2" fill="hold" grpId="0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7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7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8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4150"/>
                                </p:stCondLst>
                                <p:childTnLst>
                                  <p:par>
                                    <p:cTn id="106" presetID="18" presetClass="entr" presetSubtype="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08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15" grpId="0" animBg="1"/>
          <p:bldP spid="16" grpId="0" animBg="1"/>
          <p:bldP spid="17" grpId="0" animBg="1"/>
          <p:bldP spid="24" grpId="0" animBg="1"/>
          <p:bldP spid="25" grpId="0" animBg="1"/>
          <p:bldP spid="26" grpId="0" animBg="1"/>
          <p:bldP spid="27" grpId="0" animBg="1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/>
          <p:bldP spid="35" grpId="0"/>
          <p:bldP spid="4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350"/>
                                </p:stCondLst>
                                <p:childTnLst>
                                  <p:par>
                                    <p:cTn id="10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4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4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4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4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400" tmFilter="0,0; .5, 1; 1, 1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950"/>
                                </p:stCondLst>
                                <p:childTnLst>
                                  <p:par>
                                    <p:cTn id="18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24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270" decel="100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" accel="100000" fill="hold">
                                              <p:stCondLst>
                                                <p:cond delay="27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270" decel="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" accel="100000" fill="hold">
                                              <p:stCondLst>
                                                <p:cond delay="27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38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270" decel="100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" accel="100000" fill="hold">
                                              <p:stCondLst>
                                                <p:cond delay="27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850"/>
                                </p:stCondLst>
                                <p:childTnLst>
                                  <p:par>
                                    <p:cTn id="45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270" decel="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" accel="100000" fill="hold">
                                              <p:stCondLst>
                                                <p:cond delay="27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150"/>
                                </p:stCondLst>
                                <p:childTnLst>
                                  <p:par>
                                    <p:cTn id="5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5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8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4150"/>
                                </p:stCondLst>
                                <p:childTnLst>
                                  <p:par>
                                    <p:cTn id="106" presetID="18" presetClass="entr" presetSubtype="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08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15" grpId="0" animBg="1"/>
          <p:bldP spid="16" grpId="0" animBg="1"/>
          <p:bldP spid="17" grpId="0" animBg="1"/>
          <p:bldP spid="24" grpId="0" animBg="1"/>
          <p:bldP spid="25" grpId="0" animBg="1"/>
          <p:bldP spid="26" grpId="0" animBg="1"/>
          <p:bldP spid="27" grpId="0" animBg="1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/>
          <p:bldP spid="35" grpId="0"/>
          <p:bldP spid="43" grpId="0"/>
        </p:bldLst>
      </p:timing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</a:t>
            </a:r>
            <a:r>
              <a:rPr lang="zh-CN" altLang="en-US" sz="3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3"/>
          <p:cNvSpPr txBox="1"/>
          <p:nvPr/>
        </p:nvSpPr>
        <p:spPr>
          <a:xfrm>
            <a:off x="3773158" y="1826932"/>
            <a:ext cx="1073371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总体思路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24"/>
          <p:cNvSpPr txBox="1"/>
          <p:nvPr/>
        </p:nvSpPr>
        <p:spPr>
          <a:xfrm>
            <a:off x="3773158" y="2154348"/>
            <a:ext cx="1073371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具体思路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773160" y="1247148"/>
            <a:ext cx="4171895" cy="530915"/>
            <a:chOff x="3773160" y="1247148"/>
            <a:chExt cx="4171895" cy="530915"/>
          </a:xfrm>
        </p:grpSpPr>
        <p:sp>
          <p:nvSpPr>
            <p:cNvPr id="4" name="TextBox 4"/>
            <p:cNvSpPr txBox="1"/>
            <p:nvPr/>
          </p:nvSpPr>
          <p:spPr>
            <a:xfrm>
              <a:off x="3773160" y="1247148"/>
              <a:ext cx="1739900" cy="530915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sz="3000" dirty="0">
                  <a:solidFill>
                    <a:srgbClr val="0E90BE"/>
                  </a:solidFill>
                  <a:latin typeface="Impact" pitchFamily="34" charset="0"/>
                </a:rPr>
                <a:t>Work plan</a:t>
              </a:r>
              <a:endParaRPr lang="zh-CN" altLang="en-US" sz="3000" dirty="0">
                <a:solidFill>
                  <a:srgbClr val="0E90BE"/>
                </a:solidFill>
                <a:latin typeface="Impact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652120" y="1330628"/>
              <a:ext cx="2292935" cy="438582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下一步工作计划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3825914" y="3003798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TextBox 23"/>
          <p:cNvSpPr txBox="1"/>
          <p:nvPr/>
        </p:nvSpPr>
        <p:spPr>
          <a:xfrm>
            <a:off x="5895604" y="1860940"/>
            <a:ext cx="1073371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完成方法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Box 24"/>
          <p:cNvSpPr txBox="1"/>
          <p:nvPr/>
        </p:nvSpPr>
        <p:spPr>
          <a:xfrm>
            <a:off x="5895604" y="2188356"/>
            <a:ext cx="1073371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保障措施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1562583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10" grpId="0" animBg="1"/>
      <p:bldP spid="11" grpId="0" animBg="1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3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5" name="TextBox 23"/>
          <p:cNvSpPr txBox="1"/>
          <p:nvPr/>
        </p:nvSpPr>
        <p:spPr>
          <a:xfrm>
            <a:off x="3773158" y="1826932"/>
            <a:ext cx="1073371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工作概述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24"/>
          <p:cNvSpPr txBox="1"/>
          <p:nvPr/>
        </p:nvSpPr>
        <p:spPr>
          <a:xfrm>
            <a:off x="3773158" y="2154348"/>
            <a:ext cx="1791516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重点工作完成情况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25"/>
          <p:cNvSpPr txBox="1"/>
          <p:nvPr/>
        </p:nvSpPr>
        <p:spPr>
          <a:xfrm>
            <a:off x="3773159" y="2504490"/>
            <a:ext cx="1791516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各项计划完成情况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773160" y="1247148"/>
            <a:ext cx="4543256" cy="530915"/>
            <a:chOff x="3773160" y="1247148"/>
            <a:chExt cx="4543256" cy="530915"/>
          </a:xfrm>
        </p:grpSpPr>
        <p:sp>
          <p:nvSpPr>
            <p:cNvPr id="4" name="TextBox 4"/>
            <p:cNvSpPr txBox="1"/>
            <p:nvPr/>
          </p:nvSpPr>
          <p:spPr>
            <a:xfrm>
              <a:off x="3773160" y="1247148"/>
              <a:ext cx="2103781" cy="530915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sz="3000" b="1" dirty="0">
                  <a:solidFill>
                    <a:srgbClr val="0E90BE"/>
                  </a:solidFill>
                  <a:latin typeface="Impact" pitchFamily="34" charset="0"/>
                </a:rPr>
                <a:t>Work review</a:t>
              </a:r>
              <a:endParaRPr lang="zh-CN" altLang="en-US" sz="3000" b="1" dirty="0">
                <a:solidFill>
                  <a:srgbClr val="0E90BE"/>
                </a:solidFill>
                <a:latin typeface="Impact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023481" y="1293314"/>
              <a:ext cx="2292935" cy="438582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前阶段工作回顾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TextBox 23"/>
          <p:cNvSpPr txBox="1"/>
          <p:nvPr/>
        </p:nvSpPr>
        <p:spPr>
          <a:xfrm>
            <a:off x="5895604" y="1860940"/>
            <a:ext cx="1611980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与去年同期比较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Box 24"/>
          <p:cNvSpPr txBox="1"/>
          <p:nvPr/>
        </p:nvSpPr>
        <p:spPr>
          <a:xfrm>
            <a:off x="5895604" y="2188356"/>
            <a:ext cx="1432443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团队建设情况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25"/>
          <p:cNvSpPr txBox="1"/>
          <p:nvPr/>
        </p:nvSpPr>
        <p:spPr>
          <a:xfrm>
            <a:off x="5895605" y="2538498"/>
            <a:ext cx="1432443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214313" indent="-214313">
              <a:buFont typeface="Wingdings" pitchFamily="2" charset="2"/>
              <a:buChar char="p"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培训学习情况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204739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2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7" grpId="0"/>
      <p:bldP spid="10" grpId="0" animBg="1"/>
      <p:bldP spid="11" grpId="0" animBg="1"/>
      <p:bldP spid="13" grpId="0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52805" y="915566"/>
            <a:ext cx="8038391" cy="994503"/>
            <a:chOff x="552805" y="1050290"/>
            <a:chExt cx="8038391" cy="994503"/>
          </a:xfrm>
        </p:grpSpPr>
        <p:sp>
          <p:nvSpPr>
            <p:cNvPr id="39" name="TextBox 30"/>
            <p:cNvSpPr txBox="1"/>
            <p:nvPr/>
          </p:nvSpPr>
          <p:spPr>
            <a:xfrm>
              <a:off x="611560" y="105029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TextBox 29"/>
            <p:cNvSpPr txBox="1"/>
            <p:nvPr/>
          </p:nvSpPr>
          <p:spPr>
            <a:xfrm>
              <a:off x="552805" y="1419622"/>
              <a:ext cx="8038391" cy="6251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</a:t>
              </a:r>
              <a:r>
                <a:rPr lang="zh-CN" altLang="en-US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。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</a:t>
              </a:r>
              <a:r>
                <a:rPr lang="zh-CN" altLang="en-US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。</a:t>
              </a:r>
              <a:endPara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aphicFrame>
        <p:nvGraphicFramePr>
          <p:cNvPr id="42" name="表格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964311"/>
              </p:ext>
            </p:extLst>
          </p:nvPr>
        </p:nvGraphicFramePr>
        <p:xfrm>
          <a:off x="628652" y="2178080"/>
          <a:ext cx="7806225" cy="2199936"/>
        </p:xfrm>
        <a:graphic>
          <a:graphicData uri="http://schemas.openxmlformats.org/drawingml/2006/table">
            <a:tbl>
              <a:tblPr/>
              <a:tblGrid>
                <a:gridCol w="641349"/>
                <a:gridCol w="1358900"/>
                <a:gridCol w="863600"/>
                <a:gridCol w="1371600"/>
                <a:gridCol w="2563758"/>
                <a:gridCol w="1007018"/>
              </a:tblGrid>
              <a:tr h="355807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点击添加标题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1445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63447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时间：</a:t>
                      </a:r>
                      <a:r>
                        <a:rPr lang="en-US" altLang="zh-CN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20XX</a:t>
                      </a:r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  <a:r>
                        <a:rPr lang="en-US" altLang="zh-CN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X</a:t>
                      </a:r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XX</a:t>
                      </a:r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日 </a:t>
                      </a:r>
                      <a:r>
                        <a:rPr lang="en-US" altLang="zh-CN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X</a:t>
                      </a:r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XX</a:t>
                      </a:r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日</a:t>
                      </a:r>
                      <a:endParaRPr lang="zh-CN" altLang="en-US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634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序号</a:t>
                      </a:r>
                      <a:endParaRPr lang="zh-CN" altLang="en-US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工作任务</a:t>
                      </a:r>
                      <a:endParaRPr lang="zh-CN" altLang="en-US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日期</a:t>
                      </a:r>
                      <a:endParaRPr lang="zh-CN" altLang="en-US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目的</a:t>
                      </a:r>
                      <a:endParaRPr lang="zh-CN" altLang="en-US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网站</a:t>
                      </a:r>
                      <a:endParaRPr lang="zh-CN" altLang="en-US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备注</a:t>
                      </a:r>
                      <a:endParaRPr lang="zh-CN" altLang="en-US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4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endParaRPr lang="en-US" altLang="zh-CN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4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endParaRPr lang="en-US" altLang="zh-CN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4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3</a:t>
                      </a:r>
                      <a:endParaRPr lang="en-US" altLang="zh-CN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4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4</a:t>
                      </a:r>
                      <a:endParaRPr lang="en-US" altLang="zh-CN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4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</a:t>
                      </a:r>
                      <a:endParaRPr lang="en-US" altLang="zh-CN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4807" marR="4807" marT="360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总体思路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8" name="矩形 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5456856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70"/>
                            </p:stCondLst>
                            <p:childTnLst>
                              <p:par>
                                <p:cTn id="18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1"/>
          <p:cNvSpPr>
            <a:spLocks noChangeArrowheads="1"/>
          </p:cNvSpPr>
          <p:nvPr/>
        </p:nvSpPr>
        <p:spPr bwMode="auto">
          <a:xfrm>
            <a:off x="1078046" y="1494264"/>
            <a:ext cx="4132164" cy="549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936601" y="915566"/>
            <a:ext cx="2947767" cy="4146328"/>
            <a:chOff x="4936601" y="971844"/>
            <a:chExt cx="2947767" cy="4146328"/>
          </a:xfrm>
        </p:grpSpPr>
        <p:grpSp>
          <p:nvGrpSpPr>
            <p:cNvPr id="2" name="组合 1"/>
            <p:cNvGrpSpPr/>
            <p:nvPr/>
          </p:nvGrpSpPr>
          <p:grpSpPr>
            <a:xfrm>
              <a:off x="4936601" y="971844"/>
              <a:ext cx="2947767" cy="4146328"/>
              <a:chOff x="4936601" y="971844"/>
              <a:chExt cx="2947767" cy="4146328"/>
            </a:xfrm>
          </p:grpSpPr>
          <p:sp>
            <p:nvSpPr>
              <p:cNvPr id="29" name="Freeform 5"/>
              <p:cNvSpPr>
                <a:spLocks/>
              </p:cNvSpPr>
              <p:nvPr/>
            </p:nvSpPr>
            <p:spPr bwMode="auto">
              <a:xfrm>
                <a:off x="5184992" y="971844"/>
                <a:ext cx="2590145" cy="1192575"/>
              </a:xfrm>
              <a:custGeom>
                <a:avLst/>
                <a:gdLst>
                  <a:gd name="T0" fmla="*/ 1118 w 1175"/>
                  <a:gd name="T1" fmla="*/ 389 h 541"/>
                  <a:gd name="T2" fmla="*/ 456 w 1175"/>
                  <a:gd name="T3" fmla="*/ 104 h 541"/>
                  <a:gd name="T4" fmla="*/ 0 w 1175"/>
                  <a:gd name="T5" fmla="*/ 541 h 541"/>
                  <a:gd name="T6" fmla="*/ 1175 w 1175"/>
                  <a:gd name="T7" fmla="*/ 541 h 541"/>
                  <a:gd name="T8" fmla="*/ 1118 w 1175"/>
                  <a:gd name="T9" fmla="*/ 389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5" h="541">
                    <a:moveTo>
                      <a:pt x="1118" y="389"/>
                    </a:moveTo>
                    <a:cubicBezTo>
                      <a:pt x="895" y="0"/>
                      <a:pt x="456" y="104"/>
                      <a:pt x="456" y="104"/>
                    </a:cubicBezTo>
                    <a:cubicBezTo>
                      <a:pt x="126" y="200"/>
                      <a:pt x="25" y="389"/>
                      <a:pt x="0" y="541"/>
                    </a:cubicBezTo>
                    <a:cubicBezTo>
                      <a:pt x="1175" y="541"/>
                      <a:pt x="1175" y="541"/>
                      <a:pt x="1175" y="541"/>
                    </a:cubicBezTo>
                    <a:cubicBezTo>
                      <a:pt x="1150" y="449"/>
                      <a:pt x="1118" y="389"/>
                      <a:pt x="1118" y="389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zh-CN" altLang="en-US" sz="1600"/>
              </a:p>
            </p:txBody>
          </p:sp>
          <p:sp>
            <p:nvSpPr>
              <p:cNvPr id="30" name="Freeform 6"/>
              <p:cNvSpPr>
                <a:spLocks/>
              </p:cNvSpPr>
              <p:nvPr/>
            </p:nvSpPr>
            <p:spPr bwMode="auto">
              <a:xfrm>
                <a:off x="4954557" y="2164419"/>
                <a:ext cx="2929811" cy="984584"/>
              </a:xfrm>
              <a:custGeom>
                <a:avLst/>
                <a:gdLst>
                  <a:gd name="T0" fmla="*/ 118 w 1330"/>
                  <a:gd name="T1" fmla="*/ 225 h 447"/>
                  <a:gd name="T2" fmla="*/ 102 w 1330"/>
                  <a:gd name="T3" fmla="*/ 281 h 447"/>
                  <a:gd name="T4" fmla="*/ 8 w 1330"/>
                  <a:gd name="T5" fmla="*/ 434 h 447"/>
                  <a:gd name="T6" fmla="*/ 0 w 1330"/>
                  <a:gd name="T7" fmla="*/ 447 h 447"/>
                  <a:gd name="T8" fmla="*/ 1250 w 1330"/>
                  <a:gd name="T9" fmla="*/ 447 h 447"/>
                  <a:gd name="T10" fmla="*/ 1280 w 1330"/>
                  <a:gd name="T11" fmla="*/ 0 h 447"/>
                  <a:gd name="T12" fmla="*/ 105 w 1330"/>
                  <a:gd name="T13" fmla="*/ 0 h 447"/>
                  <a:gd name="T14" fmla="*/ 118 w 1330"/>
                  <a:gd name="T15" fmla="*/ 225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0" h="447">
                    <a:moveTo>
                      <a:pt x="118" y="225"/>
                    </a:moveTo>
                    <a:cubicBezTo>
                      <a:pt x="121" y="237"/>
                      <a:pt x="116" y="242"/>
                      <a:pt x="102" y="281"/>
                    </a:cubicBezTo>
                    <a:cubicBezTo>
                      <a:pt x="89" y="321"/>
                      <a:pt x="18" y="422"/>
                      <a:pt x="8" y="434"/>
                    </a:cubicBezTo>
                    <a:cubicBezTo>
                      <a:pt x="5" y="438"/>
                      <a:pt x="2" y="442"/>
                      <a:pt x="0" y="447"/>
                    </a:cubicBezTo>
                    <a:cubicBezTo>
                      <a:pt x="1250" y="447"/>
                      <a:pt x="1250" y="447"/>
                      <a:pt x="1250" y="447"/>
                    </a:cubicBezTo>
                    <a:cubicBezTo>
                      <a:pt x="1330" y="289"/>
                      <a:pt x="1311" y="119"/>
                      <a:pt x="1280" y="0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85" y="125"/>
                      <a:pt x="118" y="225"/>
                      <a:pt x="118" y="225"/>
                    </a:cubicBezTo>
                  </a:path>
                </a:pathLst>
              </a:custGeom>
              <a:solidFill>
                <a:srgbClr val="505368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zh-CN" altLang="en-US" sz="1600"/>
              </a:p>
            </p:txBody>
          </p:sp>
          <p:sp>
            <p:nvSpPr>
              <p:cNvPr id="31" name="Freeform 7"/>
              <p:cNvSpPr>
                <a:spLocks/>
              </p:cNvSpPr>
              <p:nvPr/>
            </p:nvSpPr>
            <p:spPr bwMode="auto">
              <a:xfrm>
                <a:off x="4936601" y="3149003"/>
                <a:ext cx="2772697" cy="984584"/>
              </a:xfrm>
              <a:custGeom>
                <a:avLst/>
                <a:gdLst>
                  <a:gd name="T0" fmla="*/ 1 w 1258"/>
                  <a:gd name="T1" fmla="*/ 25 h 447"/>
                  <a:gd name="T2" fmla="*/ 20 w 1258"/>
                  <a:gd name="T3" fmla="*/ 65 h 447"/>
                  <a:gd name="T4" fmla="*/ 117 w 1258"/>
                  <a:gd name="T5" fmla="*/ 80 h 447"/>
                  <a:gd name="T6" fmla="*/ 131 w 1258"/>
                  <a:gd name="T7" fmla="*/ 109 h 447"/>
                  <a:gd name="T8" fmla="*/ 110 w 1258"/>
                  <a:gd name="T9" fmla="*/ 130 h 447"/>
                  <a:gd name="T10" fmla="*/ 100 w 1258"/>
                  <a:gd name="T11" fmla="*/ 151 h 447"/>
                  <a:gd name="T12" fmla="*/ 110 w 1258"/>
                  <a:gd name="T13" fmla="*/ 175 h 447"/>
                  <a:gd name="T14" fmla="*/ 138 w 1258"/>
                  <a:gd name="T15" fmla="*/ 216 h 447"/>
                  <a:gd name="T16" fmla="*/ 130 w 1258"/>
                  <a:gd name="T17" fmla="*/ 228 h 447"/>
                  <a:gd name="T18" fmla="*/ 122 w 1258"/>
                  <a:gd name="T19" fmla="*/ 246 h 447"/>
                  <a:gd name="T20" fmla="*/ 124 w 1258"/>
                  <a:gd name="T21" fmla="*/ 273 h 447"/>
                  <a:gd name="T22" fmla="*/ 170 w 1258"/>
                  <a:gd name="T23" fmla="*/ 315 h 447"/>
                  <a:gd name="T24" fmla="*/ 171 w 1258"/>
                  <a:gd name="T25" fmla="*/ 329 h 447"/>
                  <a:gd name="T26" fmla="*/ 179 w 1258"/>
                  <a:gd name="T27" fmla="*/ 447 h 447"/>
                  <a:gd name="T28" fmla="*/ 1116 w 1258"/>
                  <a:gd name="T29" fmla="*/ 447 h 447"/>
                  <a:gd name="T30" fmla="*/ 1083 w 1258"/>
                  <a:gd name="T31" fmla="*/ 331 h 447"/>
                  <a:gd name="T32" fmla="*/ 1190 w 1258"/>
                  <a:gd name="T33" fmla="*/ 101 h 447"/>
                  <a:gd name="T34" fmla="*/ 1258 w 1258"/>
                  <a:gd name="T35" fmla="*/ 0 h 447"/>
                  <a:gd name="T36" fmla="*/ 8 w 1258"/>
                  <a:gd name="T37" fmla="*/ 0 h 447"/>
                  <a:gd name="T38" fmla="*/ 1 w 1258"/>
                  <a:gd name="T39" fmla="*/ 25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8" h="447">
                    <a:moveTo>
                      <a:pt x="1" y="25"/>
                    </a:moveTo>
                    <a:cubicBezTo>
                      <a:pt x="0" y="43"/>
                      <a:pt x="7" y="58"/>
                      <a:pt x="20" y="65"/>
                    </a:cubicBezTo>
                    <a:cubicBezTo>
                      <a:pt x="33" y="73"/>
                      <a:pt x="117" y="80"/>
                      <a:pt x="117" y="80"/>
                    </a:cubicBezTo>
                    <a:cubicBezTo>
                      <a:pt x="131" y="109"/>
                      <a:pt x="131" y="109"/>
                      <a:pt x="131" y="109"/>
                    </a:cubicBezTo>
                    <a:cubicBezTo>
                      <a:pt x="131" y="109"/>
                      <a:pt x="117" y="122"/>
                      <a:pt x="110" y="130"/>
                    </a:cubicBezTo>
                    <a:cubicBezTo>
                      <a:pt x="104" y="139"/>
                      <a:pt x="102" y="143"/>
                      <a:pt x="100" y="151"/>
                    </a:cubicBezTo>
                    <a:cubicBezTo>
                      <a:pt x="99" y="160"/>
                      <a:pt x="105" y="169"/>
                      <a:pt x="110" y="175"/>
                    </a:cubicBezTo>
                    <a:cubicBezTo>
                      <a:pt x="114" y="182"/>
                      <a:pt x="138" y="216"/>
                      <a:pt x="138" y="216"/>
                    </a:cubicBezTo>
                    <a:cubicBezTo>
                      <a:pt x="138" y="216"/>
                      <a:pt x="134" y="222"/>
                      <a:pt x="130" y="228"/>
                    </a:cubicBezTo>
                    <a:cubicBezTo>
                      <a:pt x="125" y="235"/>
                      <a:pt x="122" y="246"/>
                      <a:pt x="122" y="246"/>
                    </a:cubicBezTo>
                    <a:cubicBezTo>
                      <a:pt x="119" y="254"/>
                      <a:pt x="119" y="263"/>
                      <a:pt x="124" y="273"/>
                    </a:cubicBezTo>
                    <a:cubicBezTo>
                      <a:pt x="130" y="282"/>
                      <a:pt x="165" y="309"/>
                      <a:pt x="170" y="315"/>
                    </a:cubicBezTo>
                    <a:cubicBezTo>
                      <a:pt x="174" y="322"/>
                      <a:pt x="171" y="329"/>
                      <a:pt x="171" y="329"/>
                    </a:cubicBezTo>
                    <a:cubicBezTo>
                      <a:pt x="154" y="381"/>
                      <a:pt x="165" y="422"/>
                      <a:pt x="179" y="447"/>
                    </a:cubicBezTo>
                    <a:cubicBezTo>
                      <a:pt x="1116" y="447"/>
                      <a:pt x="1116" y="447"/>
                      <a:pt x="1116" y="447"/>
                    </a:cubicBezTo>
                    <a:cubicBezTo>
                      <a:pt x="1100" y="402"/>
                      <a:pt x="1088" y="361"/>
                      <a:pt x="1083" y="331"/>
                    </a:cubicBezTo>
                    <a:cubicBezTo>
                      <a:pt x="1068" y="232"/>
                      <a:pt x="1190" y="101"/>
                      <a:pt x="1190" y="101"/>
                    </a:cubicBezTo>
                    <a:cubicBezTo>
                      <a:pt x="1218" y="68"/>
                      <a:pt x="1240" y="34"/>
                      <a:pt x="125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7"/>
                      <a:pt x="2" y="14"/>
                      <a:pt x="1" y="25"/>
                    </a:cubicBezTo>
                  </a:path>
                </a:pathLst>
              </a:custGeom>
              <a:solidFill>
                <a:srgbClr val="505368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zh-CN" altLang="en-US" sz="1600"/>
              </a:p>
            </p:txBody>
          </p:sp>
          <p:sp>
            <p:nvSpPr>
              <p:cNvPr id="32" name="Freeform 8"/>
              <p:cNvSpPr>
                <a:spLocks/>
              </p:cNvSpPr>
              <p:nvPr/>
            </p:nvSpPr>
            <p:spPr bwMode="auto">
              <a:xfrm>
                <a:off x="5331632" y="4133588"/>
                <a:ext cx="2471934" cy="984584"/>
              </a:xfrm>
              <a:custGeom>
                <a:avLst/>
                <a:gdLst>
                  <a:gd name="T0" fmla="*/ 22 w 1122"/>
                  <a:gd name="T1" fmla="*/ 29 h 447"/>
                  <a:gd name="T2" fmla="*/ 291 w 1122"/>
                  <a:gd name="T3" fmla="*/ 13 h 447"/>
                  <a:gd name="T4" fmla="*/ 357 w 1122"/>
                  <a:gd name="T5" fmla="*/ 227 h 447"/>
                  <a:gd name="T6" fmla="*/ 353 w 1122"/>
                  <a:gd name="T7" fmla="*/ 227 h 447"/>
                  <a:gd name="T8" fmla="*/ 140 w 1122"/>
                  <a:gd name="T9" fmla="*/ 447 h 447"/>
                  <a:gd name="T10" fmla="*/ 1055 w 1122"/>
                  <a:gd name="T11" fmla="*/ 447 h 447"/>
                  <a:gd name="T12" fmla="*/ 1122 w 1122"/>
                  <a:gd name="T13" fmla="*/ 447 h 447"/>
                  <a:gd name="T14" fmla="*/ 1038 w 1122"/>
                  <a:gd name="T15" fmla="*/ 224 h 447"/>
                  <a:gd name="T16" fmla="*/ 937 w 1122"/>
                  <a:gd name="T17" fmla="*/ 0 h 447"/>
                  <a:gd name="T18" fmla="*/ 0 w 1122"/>
                  <a:gd name="T19" fmla="*/ 0 h 447"/>
                  <a:gd name="T20" fmla="*/ 22 w 1122"/>
                  <a:gd name="T21" fmla="*/ 29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22" h="447">
                    <a:moveTo>
                      <a:pt x="22" y="29"/>
                    </a:moveTo>
                    <a:cubicBezTo>
                      <a:pt x="73" y="71"/>
                      <a:pt x="257" y="9"/>
                      <a:pt x="291" y="13"/>
                    </a:cubicBezTo>
                    <a:cubicBezTo>
                      <a:pt x="316" y="17"/>
                      <a:pt x="345" y="158"/>
                      <a:pt x="357" y="227"/>
                    </a:cubicBezTo>
                    <a:cubicBezTo>
                      <a:pt x="353" y="227"/>
                      <a:pt x="353" y="227"/>
                      <a:pt x="353" y="227"/>
                    </a:cubicBezTo>
                    <a:cubicBezTo>
                      <a:pt x="353" y="227"/>
                      <a:pt x="194" y="418"/>
                      <a:pt x="140" y="447"/>
                    </a:cubicBezTo>
                    <a:cubicBezTo>
                      <a:pt x="1055" y="447"/>
                      <a:pt x="1055" y="447"/>
                      <a:pt x="1055" y="447"/>
                    </a:cubicBezTo>
                    <a:cubicBezTo>
                      <a:pt x="1122" y="447"/>
                      <a:pt x="1122" y="447"/>
                      <a:pt x="1122" y="447"/>
                    </a:cubicBezTo>
                    <a:cubicBezTo>
                      <a:pt x="1038" y="224"/>
                      <a:pt x="1038" y="224"/>
                      <a:pt x="1038" y="224"/>
                    </a:cubicBezTo>
                    <a:cubicBezTo>
                      <a:pt x="1004" y="162"/>
                      <a:pt x="965" y="76"/>
                      <a:pt x="93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15"/>
                      <a:pt x="18" y="25"/>
                      <a:pt x="22" y="29"/>
                    </a:cubicBezTo>
                    <a:close/>
                  </a:path>
                </a:pathLst>
              </a:custGeom>
              <a:solidFill>
                <a:srgbClr val="505368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zh-CN" altLang="en-US" sz="1600"/>
              </a:p>
            </p:txBody>
          </p:sp>
        </p:grpSp>
        <p:sp>
          <p:nvSpPr>
            <p:cNvPr id="33" name="Freeform 9"/>
            <p:cNvSpPr>
              <a:spLocks/>
            </p:cNvSpPr>
            <p:nvPr/>
          </p:nvSpPr>
          <p:spPr bwMode="auto">
            <a:xfrm>
              <a:off x="6666356" y="3377941"/>
              <a:ext cx="362112" cy="564116"/>
            </a:xfrm>
            <a:custGeom>
              <a:avLst/>
              <a:gdLst>
                <a:gd name="T0" fmla="*/ 159 w 164"/>
                <a:gd name="T1" fmla="*/ 42 h 256"/>
                <a:gd name="T2" fmla="*/ 136 w 164"/>
                <a:gd name="T3" fmla="*/ 0 h 256"/>
                <a:gd name="T4" fmla="*/ 111 w 164"/>
                <a:gd name="T5" fmla="*/ 4 h 256"/>
                <a:gd name="T6" fmla="*/ 85 w 164"/>
                <a:gd name="T7" fmla="*/ 9 h 256"/>
                <a:gd name="T8" fmla="*/ 85 w 164"/>
                <a:gd name="T9" fmla="*/ 9 h 256"/>
                <a:gd name="T10" fmla="*/ 84 w 164"/>
                <a:gd name="T11" fmla="*/ 9 h 256"/>
                <a:gd name="T12" fmla="*/ 83 w 164"/>
                <a:gd name="T13" fmla="*/ 9 h 256"/>
                <a:gd name="T14" fmla="*/ 83 w 164"/>
                <a:gd name="T15" fmla="*/ 9 h 256"/>
                <a:gd name="T16" fmla="*/ 54 w 164"/>
                <a:gd name="T17" fmla="*/ 5 h 256"/>
                <a:gd name="T18" fmla="*/ 28 w 164"/>
                <a:gd name="T19" fmla="*/ 0 h 256"/>
                <a:gd name="T20" fmla="*/ 5 w 164"/>
                <a:gd name="T21" fmla="*/ 42 h 256"/>
                <a:gd name="T22" fmla="*/ 16 w 164"/>
                <a:gd name="T23" fmla="*/ 101 h 256"/>
                <a:gd name="T24" fmla="*/ 21 w 164"/>
                <a:gd name="T25" fmla="*/ 163 h 256"/>
                <a:gd name="T26" fmla="*/ 37 w 164"/>
                <a:gd name="T27" fmla="*/ 224 h 256"/>
                <a:gd name="T28" fmla="*/ 60 w 164"/>
                <a:gd name="T29" fmla="*/ 243 h 256"/>
                <a:gd name="T30" fmla="*/ 66 w 164"/>
                <a:gd name="T31" fmla="*/ 158 h 256"/>
                <a:gd name="T32" fmla="*/ 73 w 164"/>
                <a:gd name="T33" fmla="*/ 141 h 256"/>
                <a:gd name="T34" fmla="*/ 82 w 164"/>
                <a:gd name="T35" fmla="*/ 134 h 256"/>
                <a:gd name="T36" fmla="*/ 90 w 164"/>
                <a:gd name="T37" fmla="*/ 140 h 256"/>
                <a:gd name="T38" fmla="*/ 97 w 164"/>
                <a:gd name="T39" fmla="*/ 158 h 256"/>
                <a:gd name="T40" fmla="*/ 104 w 164"/>
                <a:gd name="T41" fmla="*/ 243 h 256"/>
                <a:gd name="T42" fmla="*/ 127 w 164"/>
                <a:gd name="T43" fmla="*/ 224 h 256"/>
                <a:gd name="T44" fmla="*/ 143 w 164"/>
                <a:gd name="T45" fmla="*/ 163 h 256"/>
                <a:gd name="T46" fmla="*/ 148 w 164"/>
                <a:gd name="T47" fmla="*/ 101 h 256"/>
                <a:gd name="T48" fmla="*/ 159 w 164"/>
                <a:gd name="T49" fmla="*/ 4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4" h="256">
                  <a:moveTo>
                    <a:pt x="159" y="42"/>
                  </a:moveTo>
                  <a:cubicBezTo>
                    <a:pt x="154" y="21"/>
                    <a:pt x="148" y="3"/>
                    <a:pt x="136" y="0"/>
                  </a:cubicBezTo>
                  <a:cubicBezTo>
                    <a:pt x="132" y="0"/>
                    <a:pt x="122" y="2"/>
                    <a:pt x="111" y="4"/>
                  </a:cubicBezTo>
                  <a:cubicBezTo>
                    <a:pt x="102" y="7"/>
                    <a:pt x="92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76" y="9"/>
                    <a:pt x="65" y="7"/>
                    <a:pt x="54" y="5"/>
                  </a:cubicBezTo>
                  <a:cubicBezTo>
                    <a:pt x="43" y="2"/>
                    <a:pt x="32" y="0"/>
                    <a:pt x="28" y="0"/>
                  </a:cubicBezTo>
                  <a:cubicBezTo>
                    <a:pt x="16" y="3"/>
                    <a:pt x="9" y="21"/>
                    <a:pt x="5" y="42"/>
                  </a:cubicBezTo>
                  <a:cubicBezTo>
                    <a:pt x="0" y="62"/>
                    <a:pt x="9" y="85"/>
                    <a:pt x="16" y="101"/>
                  </a:cubicBezTo>
                  <a:cubicBezTo>
                    <a:pt x="23" y="117"/>
                    <a:pt x="18" y="135"/>
                    <a:pt x="21" y="163"/>
                  </a:cubicBezTo>
                  <a:cubicBezTo>
                    <a:pt x="23" y="190"/>
                    <a:pt x="30" y="202"/>
                    <a:pt x="37" y="224"/>
                  </a:cubicBezTo>
                  <a:cubicBezTo>
                    <a:pt x="44" y="247"/>
                    <a:pt x="64" y="256"/>
                    <a:pt x="60" y="243"/>
                  </a:cubicBezTo>
                  <a:cubicBezTo>
                    <a:pt x="55" y="229"/>
                    <a:pt x="60" y="179"/>
                    <a:pt x="66" y="158"/>
                  </a:cubicBezTo>
                  <a:cubicBezTo>
                    <a:pt x="69" y="150"/>
                    <a:pt x="71" y="144"/>
                    <a:pt x="73" y="141"/>
                  </a:cubicBezTo>
                  <a:cubicBezTo>
                    <a:pt x="74" y="137"/>
                    <a:pt x="77" y="134"/>
                    <a:pt x="82" y="134"/>
                  </a:cubicBezTo>
                  <a:cubicBezTo>
                    <a:pt x="86" y="134"/>
                    <a:pt x="89" y="137"/>
                    <a:pt x="90" y="140"/>
                  </a:cubicBezTo>
                  <a:cubicBezTo>
                    <a:pt x="92" y="143"/>
                    <a:pt x="94" y="149"/>
                    <a:pt x="97" y="158"/>
                  </a:cubicBezTo>
                  <a:cubicBezTo>
                    <a:pt x="104" y="179"/>
                    <a:pt x="109" y="229"/>
                    <a:pt x="104" y="243"/>
                  </a:cubicBezTo>
                  <a:cubicBezTo>
                    <a:pt x="100" y="256"/>
                    <a:pt x="120" y="247"/>
                    <a:pt x="127" y="224"/>
                  </a:cubicBezTo>
                  <a:cubicBezTo>
                    <a:pt x="134" y="202"/>
                    <a:pt x="141" y="190"/>
                    <a:pt x="143" y="163"/>
                  </a:cubicBezTo>
                  <a:cubicBezTo>
                    <a:pt x="145" y="135"/>
                    <a:pt x="141" y="117"/>
                    <a:pt x="148" y="101"/>
                  </a:cubicBezTo>
                  <a:cubicBezTo>
                    <a:pt x="154" y="85"/>
                    <a:pt x="164" y="62"/>
                    <a:pt x="159" y="42"/>
                  </a:cubicBezTo>
                </a:path>
              </a:pathLst>
            </a:custGeom>
            <a:solidFill>
              <a:srgbClr val="EBAC0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1"/>
            <p:cNvSpPr>
              <a:spLocks/>
            </p:cNvSpPr>
            <p:nvPr/>
          </p:nvSpPr>
          <p:spPr bwMode="auto">
            <a:xfrm>
              <a:off x="6569095" y="1516508"/>
              <a:ext cx="550649" cy="471344"/>
            </a:xfrm>
            <a:custGeom>
              <a:avLst/>
              <a:gdLst>
                <a:gd name="T0" fmla="*/ 128 w 250"/>
                <a:gd name="T1" fmla="*/ 209 h 214"/>
                <a:gd name="T2" fmla="*/ 114 w 250"/>
                <a:gd name="T3" fmla="*/ 179 h 214"/>
                <a:gd name="T4" fmla="*/ 93 w 250"/>
                <a:gd name="T5" fmla="*/ 172 h 214"/>
                <a:gd name="T6" fmla="*/ 73 w 250"/>
                <a:gd name="T7" fmla="*/ 170 h 214"/>
                <a:gd name="T8" fmla="*/ 55 w 250"/>
                <a:gd name="T9" fmla="*/ 149 h 214"/>
                <a:gd name="T10" fmla="*/ 20 w 250"/>
                <a:gd name="T11" fmla="*/ 124 h 214"/>
                <a:gd name="T12" fmla="*/ 11 w 250"/>
                <a:gd name="T13" fmla="*/ 102 h 214"/>
                <a:gd name="T14" fmla="*/ 5 w 250"/>
                <a:gd name="T15" fmla="*/ 74 h 214"/>
                <a:gd name="T16" fmla="*/ 13 w 250"/>
                <a:gd name="T17" fmla="*/ 59 h 214"/>
                <a:gd name="T18" fmla="*/ 18 w 250"/>
                <a:gd name="T19" fmla="*/ 43 h 214"/>
                <a:gd name="T20" fmla="*/ 64 w 250"/>
                <a:gd name="T21" fmla="*/ 16 h 214"/>
                <a:gd name="T22" fmla="*/ 105 w 250"/>
                <a:gd name="T23" fmla="*/ 8 h 214"/>
                <a:gd name="T24" fmla="*/ 125 w 250"/>
                <a:gd name="T25" fmla="*/ 7 h 214"/>
                <a:gd name="T26" fmla="*/ 144 w 250"/>
                <a:gd name="T27" fmla="*/ 11 h 214"/>
                <a:gd name="T28" fmla="*/ 167 w 250"/>
                <a:gd name="T29" fmla="*/ 12 h 214"/>
                <a:gd name="T30" fmla="*/ 189 w 250"/>
                <a:gd name="T31" fmla="*/ 18 h 214"/>
                <a:gd name="T32" fmla="*/ 213 w 250"/>
                <a:gd name="T33" fmla="*/ 28 h 214"/>
                <a:gd name="T34" fmla="*/ 232 w 250"/>
                <a:gd name="T35" fmla="*/ 50 h 214"/>
                <a:gd name="T36" fmla="*/ 239 w 250"/>
                <a:gd name="T37" fmla="*/ 68 h 214"/>
                <a:gd name="T38" fmla="*/ 245 w 250"/>
                <a:gd name="T39" fmla="*/ 97 h 214"/>
                <a:gd name="T40" fmla="*/ 247 w 250"/>
                <a:gd name="T41" fmla="*/ 114 h 214"/>
                <a:gd name="T42" fmla="*/ 243 w 250"/>
                <a:gd name="T43" fmla="*/ 126 h 214"/>
                <a:gd name="T44" fmla="*/ 241 w 250"/>
                <a:gd name="T45" fmla="*/ 143 h 214"/>
                <a:gd name="T46" fmla="*/ 217 w 250"/>
                <a:gd name="T47" fmla="*/ 154 h 214"/>
                <a:gd name="T48" fmla="*/ 200 w 250"/>
                <a:gd name="T49" fmla="*/ 194 h 214"/>
                <a:gd name="T50" fmla="*/ 157 w 250"/>
                <a:gd name="T51" fmla="*/ 194 h 214"/>
                <a:gd name="T52" fmla="*/ 162 w 250"/>
                <a:gd name="T53" fmla="*/ 208 h 214"/>
                <a:gd name="T54" fmla="*/ 140 w 250"/>
                <a:gd name="T55" fmla="*/ 214 h 214"/>
                <a:gd name="T56" fmla="*/ 128 w 250"/>
                <a:gd name="T57" fmla="*/ 209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0" h="214">
                  <a:moveTo>
                    <a:pt x="128" y="209"/>
                  </a:moveTo>
                  <a:cubicBezTo>
                    <a:pt x="114" y="179"/>
                    <a:pt x="114" y="179"/>
                    <a:pt x="114" y="179"/>
                  </a:cubicBezTo>
                  <a:cubicBezTo>
                    <a:pt x="114" y="179"/>
                    <a:pt x="102" y="172"/>
                    <a:pt x="93" y="172"/>
                  </a:cubicBezTo>
                  <a:cubicBezTo>
                    <a:pt x="84" y="172"/>
                    <a:pt x="85" y="176"/>
                    <a:pt x="73" y="170"/>
                  </a:cubicBezTo>
                  <a:cubicBezTo>
                    <a:pt x="60" y="164"/>
                    <a:pt x="57" y="153"/>
                    <a:pt x="55" y="149"/>
                  </a:cubicBezTo>
                  <a:cubicBezTo>
                    <a:pt x="53" y="145"/>
                    <a:pt x="26" y="129"/>
                    <a:pt x="20" y="124"/>
                  </a:cubicBezTo>
                  <a:cubicBezTo>
                    <a:pt x="14" y="119"/>
                    <a:pt x="10" y="105"/>
                    <a:pt x="11" y="102"/>
                  </a:cubicBezTo>
                  <a:cubicBezTo>
                    <a:pt x="13" y="100"/>
                    <a:pt x="0" y="85"/>
                    <a:pt x="5" y="74"/>
                  </a:cubicBezTo>
                  <a:cubicBezTo>
                    <a:pt x="9" y="63"/>
                    <a:pt x="13" y="59"/>
                    <a:pt x="13" y="59"/>
                  </a:cubicBezTo>
                  <a:cubicBezTo>
                    <a:pt x="13" y="59"/>
                    <a:pt x="5" y="56"/>
                    <a:pt x="18" y="43"/>
                  </a:cubicBezTo>
                  <a:cubicBezTo>
                    <a:pt x="31" y="31"/>
                    <a:pt x="49" y="10"/>
                    <a:pt x="64" y="16"/>
                  </a:cubicBezTo>
                  <a:cubicBezTo>
                    <a:pt x="64" y="16"/>
                    <a:pt x="91" y="0"/>
                    <a:pt x="105" y="8"/>
                  </a:cubicBezTo>
                  <a:cubicBezTo>
                    <a:pt x="119" y="16"/>
                    <a:pt x="117" y="7"/>
                    <a:pt x="125" y="7"/>
                  </a:cubicBezTo>
                  <a:cubicBezTo>
                    <a:pt x="134" y="7"/>
                    <a:pt x="139" y="7"/>
                    <a:pt x="144" y="11"/>
                  </a:cubicBezTo>
                  <a:cubicBezTo>
                    <a:pt x="148" y="14"/>
                    <a:pt x="156" y="7"/>
                    <a:pt x="167" y="12"/>
                  </a:cubicBezTo>
                  <a:cubicBezTo>
                    <a:pt x="178" y="17"/>
                    <a:pt x="189" y="18"/>
                    <a:pt x="189" y="18"/>
                  </a:cubicBezTo>
                  <a:cubicBezTo>
                    <a:pt x="189" y="18"/>
                    <a:pt x="204" y="18"/>
                    <a:pt x="213" y="28"/>
                  </a:cubicBezTo>
                  <a:cubicBezTo>
                    <a:pt x="222" y="38"/>
                    <a:pt x="225" y="43"/>
                    <a:pt x="232" y="50"/>
                  </a:cubicBezTo>
                  <a:cubicBezTo>
                    <a:pt x="239" y="58"/>
                    <a:pt x="233" y="60"/>
                    <a:pt x="239" y="68"/>
                  </a:cubicBezTo>
                  <a:cubicBezTo>
                    <a:pt x="245" y="75"/>
                    <a:pt x="245" y="88"/>
                    <a:pt x="245" y="97"/>
                  </a:cubicBezTo>
                  <a:cubicBezTo>
                    <a:pt x="245" y="107"/>
                    <a:pt x="245" y="108"/>
                    <a:pt x="247" y="114"/>
                  </a:cubicBezTo>
                  <a:cubicBezTo>
                    <a:pt x="250" y="121"/>
                    <a:pt x="243" y="126"/>
                    <a:pt x="243" y="126"/>
                  </a:cubicBezTo>
                  <a:cubicBezTo>
                    <a:pt x="243" y="126"/>
                    <a:pt x="249" y="133"/>
                    <a:pt x="241" y="143"/>
                  </a:cubicBezTo>
                  <a:cubicBezTo>
                    <a:pt x="232" y="153"/>
                    <a:pt x="217" y="154"/>
                    <a:pt x="217" y="154"/>
                  </a:cubicBezTo>
                  <a:cubicBezTo>
                    <a:pt x="217" y="154"/>
                    <a:pt x="215" y="190"/>
                    <a:pt x="200" y="194"/>
                  </a:cubicBezTo>
                  <a:cubicBezTo>
                    <a:pt x="185" y="199"/>
                    <a:pt x="157" y="194"/>
                    <a:pt x="157" y="194"/>
                  </a:cubicBezTo>
                  <a:cubicBezTo>
                    <a:pt x="157" y="194"/>
                    <a:pt x="163" y="204"/>
                    <a:pt x="162" y="208"/>
                  </a:cubicBezTo>
                  <a:cubicBezTo>
                    <a:pt x="161" y="212"/>
                    <a:pt x="145" y="214"/>
                    <a:pt x="140" y="214"/>
                  </a:cubicBezTo>
                  <a:cubicBezTo>
                    <a:pt x="136" y="214"/>
                    <a:pt x="128" y="209"/>
                    <a:pt x="128" y="2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6548147" y="1507530"/>
              <a:ext cx="594042" cy="501271"/>
            </a:xfrm>
            <a:custGeom>
              <a:avLst/>
              <a:gdLst>
                <a:gd name="T0" fmla="*/ 257 w 270"/>
                <a:gd name="T1" fmla="*/ 66 h 228"/>
                <a:gd name="T2" fmla="*/ 244 w 270"/>
                <a:gd name="T3" fmla="*/ 40 h 228"/>
                <a:gd name="T4" fmla="*/ 182 w 270"/>
                <a:gd name="T5" fmla="*/ 7 h 228"/>
                <a:gd name="T6" fmla="*/ 158 w 270"/>
                <a:gd name="T7" fmla="*/ 5 h 228"/>
                <a:gd name="T8" fmla="*/ 120 w 270"/>
                <a:gd name="T9" fmla="*/ 3 h 228"/>
                <a:gd name="T10" fmla="*/ 68 w 270"/>
                <a:gd name="T11" fmla="*/ 9 h 228"/>
                <a:gd name="T12" fmla="*/ 11 w 270"/>
                <a:gd name="T13" fmla="*/ 62 h 228"/>
                <a:gd name="T14" fmla="*/ 11 w 270"/>
                <a:gd name="T15" fmla="*/ 106 h 228"/>
                <a:gd name="T16" fmla="*/ 38 w 270"/>
                <a:gd name="T17" fmla="*/ 146 h 228"/>
                <a:gd name="T18" fmla="*/ 93 w 270"/>
                <a:gd name="T19" fmla="*/ 187 h 228"/>
                <a:gd name="T20" fmla="*/ 116 w 270"/>
                <a:gd name="T21" fmla="*/ 191 h 228"/>
                <a:gd name="T22" fmla="*/ 150 w 270"/>
                <a:gd name="T23" fmla="*/ 228 h 228"/>
                <a:gd name="T24" fmla="*/ 192 w 270"/>
                <a:gd name="T25" fmla="*/ 211 h 228"/>
                <a:gd name="T26" fmla="*/ 259 w 270"/>
                <a:gd name="T27" fmla="*/ 154 h 228"/>
                <a:gd name="T28" fmla="*/ 120 w 270"/>
                <a:gd name="T29" fmla="*/ 164 h 228"/>
                <a:gd name="T30" fmla="*/ 157 w 270"/>
                <a:gd name="T31" fmla="*/ 149 h 228"/>
                <a:gd name="T32" fmla="*/ 119 w 270"/>
                <a:gd name="T33" fmla="*/ 169 h 228"/>
                <a:gd name="T34" fmla="*/ 232 w 270"/>
                <a:gd name="T35" fmla="*/ 146 h 228"/>
                <a:gd name="T36" fmla="*/ 167 w 270"/>
                <a:gd name="T37" fmla="*/ 163 h 228"/>
                <a:gd name="T38" fmla="*/ 200 w 270"/>
                <a:gd name="T39" fmla="*/ 141 h 228"/>
                <a:gd name="T40" fmla="*/ 179 w 270"/>
                <a:gd name="T41" fmla="*/ 122 h 228"/>
                <a:gd name="T42" fmla="*/ 165 w 270"/>
                <a:gd name="T43" fmla="*/ 86 h 228"/>
                <a:gd name="T44" fmla="*/ 172 w 270"/>
                <a:gd name="T45" fmla="*/ 134 h 228"/>
                <a:gd name="T46" fmla="*/ 108 w 270"/>
                <a:gd name="T47" fmla="*/ 157 h 228"/>
                <a:gd name="T48" fmla="*/ 94 w 270"/>
                <a:gd name="T49" fmla="*/ 166 h 228"/>
                <a:gd name="T50" fmla="*/ 75 w 270"/>
                <a:gd name="T51" fmla="*/ 150 h 228"/>
                <a:gd name="T52" fmla="*/ 83 w 270"/>
                <a:gd name="T53" fmla="*/ 138 h 228"/>
                <a:gd name="T54" fmla="*/ 70 w 270"/>
                <a:gd name="T55" fmla="*/ 131 h 228"/>
                <a:gd name="T56" fmla="*/ 63 w 270"/>
                <a:gd name="T57" fmla="*/ 98 h 228"/>
                <a:gd name="T58" fmla="*/ 56 w 270"/>
                <a:gd name="T59" fmla="*/ 133 h 228"/>
                <a:gd name="T60" fmla="*/ 31 w 270"/>
                <a:gd name="T61" fmla="*/ 109 h 228"/>
                <a:gd name="T62" fmla="*/ 29 w 270"/>
                <a:gd name="T63" fmla="*/ 72 h 228"/>
                <a:gd name="T64" fmla="*/ 69 w 270"/>
                <a:gd name="T65" fmla="*/ 47 h 228"/>
                <a:gd name="T66" fmla="*/ 35 w 270"/>
                <a:gd name="T67" fmla="*/ 55 h 228"/>
                <a:gd name="T68" fmla="*/ 69 w 270"/>
                <a:gd name="T69" fmla="*/ 30 h 228"/>
                <a:gd name="T70" fmla="*/ 110 w 270"/>
                <a:gd name="T71" fmla="*/ 21 h 228"/>
                <a:gd name="T72" fmla="*/ 127 w 270"/>
                <a:gd name="T73" fmla="*/ 40 h 228"/>
                <a:gd name="T74" fmla="*/ 115 w 270"/>
                <a:gd name="T75" fmla="*/ 53 h 228"/>
                <a:gd name="T76" fmla="*/ 86 w 270"/>
                <a:gd name="T77" fmla="*/ 85 h 228"/>
                <a:gd name="T78" fmla="*/ 110 w 270"/>
                <a:gd name="T79" fmla="*/ 81 h 228"/>
                <a:gd name="T80" fmla="*/ 119 w 270"/>
                <a:gd name="T81" fmla="*/ 93 h 228"/>
                <a:gd name="T82" fmla="*/ 123 w 270"/>
                <a:gd name="T83" fmla="*/ 65 h 228"/>
                <a:gd name="T84" fmla="*/ 128 w 270"/>
                <a:gd name="T85" fmla="*/ 62 h 228"/>
                <a:gd name="T86" fmla="*/ 134 w 270"/>
                <a:gd name="T87" fmla="*/ 23 h 228"/>
                <a:gd name="T88" fmla="*/ 147 w 270"/>
                <a:gd name="T89" fmla="*/ 23 h 228"/>
                <a:gd name="T90" fmla="*/ 173 w 270"/>
                <a:gd name="T91" fmla="*/ 26 h 228"/>
                <a:gd name="T92" fmla="*/ 215 w 270"/>
                <a:gd name="T93" fmla="*/ 39 h 228"/>
                <a:gd name="T94" fmla="*/ 235 w 270"/>
                <a:gd name="T95" fmla="*/ 62 h 228"/>
                <a:gd name="T96" fmla="*/ 231 w 270"/>
                <a:gd name="T97" fmla="*/ 63 h 228"/>
                <a:gd name="T98" fmla="*/ 243 w 270"/>
                <a:gd name="T99" fmla="*/ 85 h 228"/>
                <a:gd name="T100" fmla="*/ 235 w 270"/>
                <a:gd name="T101" fmla="*/ 107 h 228"/>
                <a:gd name="T102" fmla="*/ 205 w 270"/>
                <a:gd name="T103" fmla="*/ 64 h 228"/>
                <a:gd name="T104" fmla="*/ 208 w 270"/>
                <a:gd name="T105" fmla="*/ 107 h 228"/>
                <a:gd name="T106" fmla="*/ 238 w 270"/>
                <a:gd name="T107" fmla="*/ 128 h 228"/>
                <a:gd name="T108" fmla="*/ 243 w 270"/>
                <a:gd name="T109" fmla="*/ 14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0" h="228">
                  <a:moveTo>
                    <a:pt x="267" y="115"/>
                  </a:moveTo>
                  <a:cubicBezTo>
                    <a:pt x="265" y="110"/>
                    <a:pt x="265" y="110"/>
                    <a:pt x="265" y="101"/>
                  </a:cubicBezTo>
                  <a:cubicBezTo>
                    <a:pt x="265" y="91"/>
                    <a:pt x="265" y="76"/>
                    <a:pt x="257" y="66"/>
                  </a:cubicBezTo>
                  <a:cubicBezTo>
                    <a:pt x="256" y="64"/>
                    <a:pt x="256" y="64"/>
                    <a:pt x="256" y="63"/>
                  </a:cubicBezTo>
                  <a:cubicBezTo>
                    <a:pt x="256" y="59"/>
                    <a:pt x="255" y="53"/>
                    <a:pt x="250" y="47"/>
                  </a:cubicBezTo>
                  <a:cubicBezTo>
                    <a:pt x="248" y="45"/>
                    <a:pt x="246" y="42"/>
                    <a:pt x="244" y="40"/>
                  </a:cubicBezTo>
                  <a:cubicBezTo>
                    <a:pt x="240" y="36"/>
                    <a:pt x="236" y="32"/>
                    <a:pt x="230" y="25"/>
                  </a:cubicBezTo>
                  <a:cubicBezTo>
                    <a:pt x="219" y="13"/>
                    <a:pt x="203" y="12"/>
                    <a:pt x="200" y="12"/>
                  </a:cubicBezTo>
                  <a:cubicBezTo>
                    <a:pt x="198" y="12"/>
                    <a:pt x="190" y="11"/>
                    <a:pt x="182" y="7"/>
                  </a:cubicBezTo>
                  <a:cubicBezTo>
                    <a:pt x="177" y="5"/>
                    <a:pt x="173" y="4"/>
                    <a:pt x="168" y="4"/>
                  </a:cubicBezTo>
                  <a:cubicBezTo>
                    <a:pt x="165" y="4"/>
                    <a:pt x="162" y="4"/>
                    <a:pt x="160" y="5"/>
                  </a:cubicBezTo>
                  <a:cubicBezTo>
                    <a:pt x="159" y="5"/>
                    <a:pt x="159" y="5"/>
                    <a:pt x="158" y="5"/>
                  </a:cubicBezTo>
                  <a:cubicBezTo>
                    <a:pt x="152" y="1"/>
                    <a:pt x="144" y="1"/>
                    <a:pt x="135" y="1"/>
                  </a:cubicBezTo>
                  <a:cubicBezTo>
                    <a:pt x="129" y="1"/>
                    <a:pt x="126" y="3"/>
                    <a:pt x="123" y="5"/>
                  </a:cubicBezTo>
                  <a:cubicBezTo>
                    <a:pt x="123" y="4"/>
                    <a:pt x="122" y="4"/>
                    <a:pt x="120" y="3"/>
                  </a:cubicBezTo>
                  <a:cubicBezTo>
                    <a:pt x="116" y="1"/>
                    <a:pt x="111" y="0"/>
                    <a:pt x="106" y="0"/>
                  </a:cubicBezTo>
                  <a:cubicBezTo>
                    <a:pt x="93" y="0"/>
                    <a:pt x="79" y="6"/>
                    <a:pt x="72" y="9"/>
                  </a:cubicBezTo>
                  <a:cubicBezTo>
                    <a:pt x="71" y="9"/>
                    <a:pt x="69" y="9"/>
                    <a:pt x="68" y="9"/>
                  </a:cubicBezTo>
                  <a:cubicBezTo>
                    <a:pt x="51" y="9"/>
                    <a:pt x="36" y="24"/>
                    <a:pt x="24" y="36"/>
                  </a:cubicBezTo>
                  <a:cubicBezTo>
                    <a:pt x="23" y="38"/>
                    <a:pt x="22" y="39"/>
                    <a:pt x="21" y="40"/>
                  </a:cubicBezTo>
                  <a:cubicBezTo>
                    <a:pt x="15" y="45"/>
                    <a:pt x="9" y="53"/>
                    <a:pt x="11" y="62"/>
                  </a:cubicBezTo>
                  <a:cubicBezTo>
                    <a:pt x="9" y="65"/>
                    <a:pt x="7" y="69"/>
                    <a:pt x="5" y="74"/>
                  </a:cubicBezTo>
                  <a:cubicBezTo>
                    <a:pt x="0" y="85"/>
                    <a:pt x="6" y="97"/>
                    <a:pt x="10" y="104"/>
                  </a:cubicBezTo>
                  <a:cubicBezTo>
                    <a:pt x="10" y="105"/>
                    <a:pt x="10" y="106"/>
                    <a:pt x="11" y="106"/>
                  </a:cubicBezTo>
                  <a:cubicBezTo>
                    <a:pt x="10" y="109"/>
                    <a:pt x="11" y="114"/>
                    <a:pt x="13" y="120"/>
                  </a:cubicBezTo>
                  <a:cubicBezTo>
                    <a:pt x="14" y="124"/>
                    <a:pt x="18" y="131"/>
                    <a:pt x="23" y="135"/>
                  </a:cubicBezTo>
                  <a:cubicBezTo>
                    <a:pt x="26" y="138"/>
                    <a:pt x="30" y="141"/>
                    <a:pt x="38" y="146"/>
                  </a:cubicBezTo>
                  <a:cubicBezTo>
                    <a:pt x="44" y="149"/>
                    <a:pt x="53" y="155"/>
                    <a:pt x="56" y="158"/>
                  </a:cubicBezTo>
                  <a:cubicBezTo>
                    <a:pt x="58" y="164"/>
                    <a:pt x="63" y="176"/>
                    <a:pt x="78" y="183"/>
                  </a:cubicBezTo>
                  <a:cubicBezTo>
                    <a:pt x="85" y="186"/>
                    <a:pt x="89" y="187"/>
                    <a:pt x="93" y="187"/>
                  </a:cubicBezTo>
                  <a:cubicBezTo>
                    <a:pt x="96" y="187"/>
                    <a:pt x="98" y="187"/>
                    <a:pt x="99" y="187"/>
                  </a:cubicBezTo>
                  <a:cubicBezTo>
                    <a:pt x="100" y="186"/>
                    <a:pt x="101" y="186"/>
                    <a:pt x="103" y="186"/>
                  </a:cubicBezTo>
                  <a:cubicBezTo>
                    <a:pt x="107" y="186"/>
                    <a:pt x="112" y="188"/>
                    <a:pt x="116" y="191"/>
                  </a:cubicBezTo>
                  <a:cubicBezTo>
                    <a:pt x="128" y="217"/>
                    <a:pt x="128" y="217"/>
                    <a:pt x="128" y="217"/>
                  </a:cubicBezTo>
                  <a:cubicBezTo>
                    <a:pt x="129" y="219"/>
                    <a:pt x="131" y="221"/>
                    <a:pt x="132" y="222"/>
                  </a:cubicBezTo>
                  <a:cubicBezTo>
                    <a:pt x="136" y="224"/>
                    <a:pt x="144" y="228"/>
                    <a:pt x="150" y="228"/>
                  </a:cubicBezTo>
                  <a:cubicBezTo>
                    <a:pt x="157" y="228"/>
                    <a:pt x="180" y="227"/>
                    <a:pt x="182" y="214"/>
                  </a:cubicBezTo>
                  <a:cubicBezTo>
                    <a:pt x="183" y="213"/>
                    <a:pt x="183" y="212"/>
                    <a:pt x="183" y="210"/>
                  </a:cubicBezTo>
                  <a:cubicBezTo>
                    <a:pt x="186" y="211"/>
                    <a:pt x="189" y="211"/>
                    <a:pt x="192" y="211"/>
                  </a:cubicBezTo>
                  <a:cubicBezTo>
                    <a:pt x="201" y="211"/>
                    <a:pt x="208" y="210"/>
                    <a:pt x="213" y="208"/>
                  </a:cubicBezTo>
                  <a:cubicBezTo>
                    <a:pt x="230" y="204"/>
                    <a:pt x="235" y="181"/>
                    <a:pt x="237" y="167"/>
                  </a:cubicBezTo>
                  <a:cubicBezTo>
                    <a:pt x="243" y="165"/>
                    <a:pt x="252" y="161"/>
                    <a:pt x="259" y="154"/>
                  </a:cubicBezTo>
                  <a:cubicBezTo>
                    <a:pt x="265" y="146"/>
                    <a:pt x="266" y="138"/>
                    <a:pt x="265" y="132"/>
                  </a:cubicBezTo>
                  <a:cubicBezTo>
                    <a:pt x="268" y="128"/>
                    <a:pt x="270" y="122"/>
                    <a:pt x="267" y="115"/>
                  </a:cubicBezTo>
                  <a:close/>
                  <a:moveTo>
                    <a:pt x="120" y="164"/>
                  </a:moveTo>
                  <a:cubicBezTo>
                    <a:pt x="123" y="158"/>
                    <a:pt x="135" y="152"/>
                    <a:pt x="144" y="150"/>
                  </a:cubicBezTo>
                  <a:cubicBezTo>
                    <a:pt x="146" y="150"/>
                    <a:pt x="150" y="150"/>
                    <a:pt x="154" y="150"/>
                  </a:cubicBezTo>
                  <a:cubicBezTo>
                    <a:pt x="155" y="150"/>
                    <a:pt x="156" y="149"/>
                    <a:pt x="157" y="149"/>
                  </a:cubicBezTo>
                  <a:cubicBezTo>
                    <a:pt x="154" y="155"/>
                    <a:pt x="152" y="161"/>
                    <a:pt x="154" y="167"/>
                  </a:cubicBezTo>
                  <a:cubicBezTo>
                    <a:pt x="144" y="170"/>
                    <a:pt x="135" y="174"/>
                    <a:pt x="127" y="173"/>
                  </a:cubicBezTo>
                  <a:cubicBezTo>
                    <a:pt x="125" y="172"/>
                    <a:pt x="122" y="170"/>
                    <a:pt x="119" y="169"/>
                  </a:cubicBezTo>
                  <a:cubicBezTo>
                    <a:pt x="118" y="167"/>
                    <a:pt x="119" y="166"/>
                    <a:pt x="120" y="164"/>
                  </a:cubicBezTo>
                  <a:close/>
                  <a:moveTo>
                    <a:pt x="243" y="140"/>
                  </a:moveTo>
                  <a:cubicBezTo>
                    <a:pt x="240" y="143"/>
                    <a:pt x="236" y="145"/>
                    <a:pt x="232" y="146"/>
                  </a:cubicBezTo>
                  <a:cubicBezTo>
                    <a:pt x="232" y="146"/>
                    <a:pt x="231" y="146"/>
                    <a:pt x="231" y="146"/>
                  </a:cubicBezTo>
                  <a:cubicBezTo>
                    <a:pt x="216" y="145"/>
                    <a:pt x="200" y="151"/>
                    <a:pt x="184" y="157"/>
                  </a:cubicBezTo>
                  <a:cubicBezTo>
                    <a:pt x="178" y="159"/>
                    <a:pt x="172" y="161"/>
                    <a:pt x="167" y="163"/>
                  </a:cubicBezTo>
                  <a:cubicBezTo>
                    <a:pt x="167" y="159"/>
                    <a:pt x="170" y="154"/>
                    <a:pt x="173" y="151"/>
                  </a:cubicBezTo>
                  <a:cubicBezTo>
                    <a:pt x="175" y="149"/>
                    <a:pt x="179" y="149"/>
                    <a:pt x="183" y="148"/>
                  </a:cubicBezTo>
                  <a:cubicBezTo>
                    <a:pt x="189" y="147"/>
                    <a:pt x="195" y="146"/>
                    <a:pt x="200" y="141"/>
                  </a:cubicBezTo>
                  <a:cubicBezTo>
                    <a:pt x="204" y="137"/>
                    <a:pt x="204" y="133"/>
                    <a:pt x="203" y="130"/>
                  </a:cubicBezTo>
                  <a:cubicBezTo>
                    <a:pt x="201" y="124"/>
                    <a:pt x="193" y="123"/>
                    <a:pt x="186" y="122"/>
                  </a:cubicBezTo>
                  <a:cubicBezTo>
                    <a:pt x="183" y="122"/>
                    <a:pt x="180" y="122"/>
                    <a:pt x="179" y="122"/>
                  </a:cubicBezTo>
                  <a:cubicBezTo>
                    <a:pt x="170" y="117"/>
                    <a:pt x="170" y="112"/>
                    <a:pt x="171" y="100"/>
                  </a:cubicBezTo>
                  <a:cubicBezTo>
                    <a:pt x="171" y="98"/>
                    <a:pt x="171" y="95"/>
                    <a:pt x="171" y="93"/>
                  </a:cubicBezTo>
                  <a:cubicBezTo>
                    <a:pt x="172" y="89"/>
                    <a:pt x="169" y="86"/>
                    <a:pt x="165" y="86"/>
                  </a:cubicBezTo>
                  <a:cubicBezTo>
                    <a:pt x="161" y="86"/>
                    <a:pt x="158" y="89"/>
                    <a:pt x="158" y="92"/>
                  </a:cubicBezTo>
                  <a:cubicBezTo>
                    <a:pt x="158" y="95"/>
                    <a:pt x="157" y="97"/>
                    <a:pt x="157" y="99"/>
                  </a:cubicBezTo>
                  <a:cubicBezTo>
                    <a:pt x="156" y="110"/>
                    <a:pt x="155" y="125"/>
                    <a:pt x="172" y="134"/>
                  </a:cubicBezTo>
                  <a:cubicBezTo>
                    <a:pt x="169" y="135"/>
                    <a:pt x="159" y="136"/>
                    <a:pt x="154" y="136"/>
                  </a:cubicBezTo>
                  <a:cubicBezTo>
                    <a:pt x="149" y="136"/>
                    <a:pt x="145" y="136"/>
                    <a:pt x="141" y="137"/>
                  </a:cubicBezTo>
                  <a:cubicBezTo>
                    <a:pt x="138" y="137"/>
                    <a:pt x="116" y="143"/>
                    <a:pt x="108" y="157"/>
                  </a:cubicBezTo>
                  <a:cubicBezTo>
                    <a:pt x="106" y="160"/>
                    <a:pt x="105" y="163"/>
                    <a:pt x="105" y="165"/>
                  </a:cubicBezTo>
                  <a:cubicBezTo>
                    <a:pt x="104" y="165"/>
                    <a:pt x="104" y="165"/>
                    <a:pt x="103" y="165"/>
                  </a:cubicBezTo>
                  <a:cubicBezTo>
                    <a:pt x="99" y="165"/>
                    <a:pt x="96" y="166"/>
                    <a:pt x="94" y="166"/>
                  </a:cubicBezTo>
                  <a:cubicBezTo>
                    <a:pt x="94" y="167"/>
                    <a:pt x="93" y="167"/>
                    <a:pt x="93" y="167"/>
                  </a:cubicBezTo>
                  <a:cubicBezTo>
                    <a:pt x="93" y="167"/>
                    <a:pt x="92" y="167"/>
                    <a:pt x="87" y="165"/>
                  </a:cubicBezTo>
                  <a:cubicBezTo>
                    <a:pt x="79" y="161"/>
                    <a:pt x="77" y="154"/>
                    <a:pt x="75" y="150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46"/>
                    <a:pt x="80" y="139"/>
                    <a:pt x="83" y="138"/>
                  </a:cubicBezTo>
                  <a:cubicBezTo>
                    <a:pt x="86" y="137"/>
                    <a:pt x="88" y="133"/>
                    <a:pt x="87" y="129"/>
                  </a:cubicBezTo>
                  <a:cubicBezTo>
                    <a:pt x="86" y="126"/>
                    <a:pt x="82" y="124"/>
                    <a:pt x="78" y="125"/>
                  </a:cubicBezTo>
                  <a:cubicBezTo>
                    <a:pt x="76" y="126"/>
                    <a:pt x="73" y="128"/>
                    <a:pt x="70" y="131"/>
                  </a:cubicBezTo>
                  <a:cubicBezTo>
                    <a:pt x="70" y="128"/>
                    <a:pt x="71" y="126"/>
                    <a:pt x="71" y="123"/>
                  </a:cubicBezTo>
                  <a:cubicBezTo>
                    <a:pt x="71" y="117"/>
                    <a:pt x="72" y="110"/>
                    <a:pt x="71" y="104"/>
                  </a:cubicBezTo>
                  <a:cubicBezTo>
                    <a:pt x="71" y="100"/>
                    <a:pt x="67" y="97"/>
                    <a:pt x="63" y="98"/>
                  </a:cubicBezTo>
                  <a:cubicBezTo>
                    <a:pt x="60" y="98"/>
                    <a:pt x="57" y="101"/>
                    <a:pt x="57" y="105"/>
                  </a:cubicBezTo>
                  <a:cubicBezTo>
                    <a:pt x="58" y="111"/>
                    <a:pt x="57" y="116"/>
                    <a:pt x="57" y="122"/>
                  </a:cubicBezTo>
                  <a:cubicBezTo>
                    <a:pt x="57" y="126"/>
                    <a:pt x="56" y="129"/>
                    <a:pt x="56" y="133"/>
                  </a:cubicBezTo>
                  <a:cubicBezTo>
                    <a:pt x="54" y="132"/>
                    <a:pt x="52" y="130"/>
                    <a:pt x="49" y="128"/>
                  </a:cubicBezTo>
                  <a:cubicBezTo>
                    <a:pt x="44" y="125"/>
                    <a:pt x="38" y="121"/>
                    <a:pt x="36" y="120"/>
                  </a:cubicBezTo>
                  <a:cubicBezTo>
                    <a:pt x="34" y="118"/>
                    <a:pt x="32" y="112"/>
                    <a:pt x="31" y="109"/>
                  </a:cubicBezTo>
                  <a:cubicBezTo>
                    <a:pt x="33" y="104"/>
                    <a:pt x="30" y="100"/>
                    <a:pt x="28" y="95"/>
                  </a:cubicBezTo>
                  <a:cubicBezTo>
                    <a:pt x="27" y="92"/>
                    <a:pt x="23" y="84"/>
                    <a:pt x="24" y="82"/>
                  </a:cubicBezTo>
                  <a:cubicBezTo>
                    <a:pt x="26" y="77"/>
                    <a:pt x="28" y="73"/>
                    <a:pt x="29" y="72"/>
                  </a:cubicBezTo>
                  <a:cubicBezTo>
                    <a:pt x="31" y="71"/>
                    <a:pt x="33" y="71"/>
                    <a:pt x="34" y="71"/>
                  </a:cubicBezTo>
                  <a:cubicBezTo>
                    <a:pt x="46" y="69"/>
                    <a:pt x="58" y="68"/>
                    <a:pt x="69" y="57"/>
                  </a:cubicBezTo>
                  <a:cubicBezTo>
                    <a:pt x="72" y="54"/>
                    <a:pt x="72" y="49"/>
                    <a:pt x="69" y="47"/>
                  </a:cubicBezTo>
                  <a:cubicBezTo>
                    <a:pt x="66" y="44"/>
                    <a:pt x="62" y="44"/>
                    <a:pt x="59" y="47"/>
                  </a:cubicBezTo>
                  <a:cubicBezTo>
                    <a:pt x="52" y="54"/>
                    <a:pt x="43" y="56"/>
                    <a:pt x="33" y="57"/>
                  </a:cubicBezTo>
                  <a:cubicBezTo>
                    <a:pt x="34" y="56"/>
                    <a:pt x="34" y="56"/>
                    <a:pt x="35" y="55"/>
                  </a:cubicBezTo>
                  <a:cubicBezTo>
                    <a:pt x="37" y="54"/>
                    <a:pt x="38" y="52"/>
                    <a:pt x="39" y="51"/>
                  </a:cubicBezTo>
                  <a:cubicBezTo>
                    <a:pt x="47" y="43"/>
                    <a:pt x="60" y="30"/>
                    <a:pt x="68" y="30"/>
                  </a:cubicBezTo>
                  <a:cubicBezTo>
                    <a:pt x="68" y="30"/>
                    <a:pt x="69" y="30"/>
                    <a:pt x="69" y="30"/>
                  </a:cubicBezTo>
                  <a:cubicBezTo>
                    <a:pt x="72" y="31"/>
                    <a:pt x="76" y="31"/>
                    <a:pt x="79" y="29"/>
                  </a:cubicBezTo>
                  <a:cubicBezTo>
                    <a:pt x="83" y="27"/>
                    <a:pt x="96" y="20"/>
                    <a:pt x="106" y="20"/>
                  </a:cubicBezTo>
                  <a:cubicBezTo>
                    <a:pt x="107" y="20"/>
                    <a:pt x="109" y="21"/>
                    <a:pt x="110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2" y="23"/>
                    <a:pt x="113" y="25"/>
                    <a:pt x="116" y="25"/>
                  </a:cubicBezTo>
                  <a:cubicBezTo>
                    <a:pt x="119" y="25"/>
                    <a:pt x="124" y="32"/>
                    <a:pt x="127" y="40"/>
                  </a:cubicBezTo>
                  <a:cubicBezTo>
                    <a:pt x="128" y="42"/>
                    <a:pt x="130" y="45"/>
                    <a:pt x="129" y="47"/>
                  </a:cubicBezTo>
                  <a:cubicBezTo>
                    <a:pt x="129" y="48"/>
                    <a:pt x="128" y="48"/>
                    <a:pt x="125" y="49"/>
                  </a:cubicBezTo>
                  <a:cubicBezTo>
                    <a:pt x="122" y="49"/>
                    <a:pt x="118" y="50"/>
                    <a:pt x="115" y="53"/>
                  </a:cubicBezTo>
                  <a:cubicBezTo>
                    <a:pt x="104" y="60"/>
                    <a:pt x="94" y="67"/>
                    <a:pt x="83" y="72"/>
                  </a:cubicBezTo>
                  <a:cubicBezTo>
                    <a:pt x="79" y="74"/>
                    <a:pt x="78" y="78"/>
                    <a:pt x="80" y="82"/>
                  </a:cubicBezTo>
                  <a:cubicBezTo>
                    <a:pt x="81" y="84"/>
                    <a:pt x="83" y="85"/>
                    <a:pt x="86" y="85"/>
                  </a:cubicBezTo>
                  <a:cubicBezTo>
                    <a:pt x="87" y="85"/>
                    <a:pt x="88" y="85"/>
                    <a:pt x="89" y="85"/>
                  </a:cubicBezTo>
                  <a:cubicBezTo>
                    <a:pt x="96" y="81"/>
                    <a:pt x="103" y="77"/>
                    <a:pt x="109" y="73"/>
                  </a:cubicBezTo>
                  <a:cubicBezTo>
                    <a:pt x="109" y="76"/>
                    <a:pt x="110" y="78"/>
                    <a:pt x="110" y="81"/>
                  </a:cubicBezTo>
                  <a:cubicBezTo>
                    <a:pt x="111" y="83"/>
                    <a:pt x="111" y="85"/>
                    <a:pt x="111" y="87"/>
                  </a:cubicBezTo>
                  <a:cubicBezTo>
                    <a:pt x="112" y="91"/>
                    <a:pt x="115" y="93"/>
                    <a:pt x="118" y="93"/>
                  </a:cubicBezTo>
                  <a:cubicBezTo>
                    <a:pt x="119" y="93"/>
                    <a:pt x="119" y="93"/>
                    <a:pt x="119" y="93"/>
                  </a:cubicBezTo>
                  <a:cubicBezTo>
                    <a:pt x="123" y="93"/>
                    <a:pt x="125" y="89"/>
                    <a:pt x="125" y="86"/>
                  </a:cubicBezTo>
                  <a:cubicBezTo>
                    <a:pt x="125" y="83"/>
                    <a:pt x="124" y="81"/>
                    <a:pt x="124" y="78"/>
                  </a:cubicBezTo>
                  <a:cubicBezTo>
                    <a:pt x="123" y="73"/>
                    <a:pt x="122" y="68"/>
                    <a:pt x="123" y="65"/>
                  </a:cubicBezTo>
                  <a:cubicBezTo>
                    <a:pt x="123" y="64"/>
                    <a:pt x="123" y="64"/>
                    <a:pt x="124" y="64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5" y="63"/>
                    <a:pt x="126" y="62"/>
                    <a:pt x="128" y="62"/>
                  </a:cubicBezTo>
                  <a:cubicBezTo>
                    <a:pt x="131" y="61"/>
                    <a:pt x="137" y="60"/>
                    <a:pt x="141" y="54"/>
                  </a:cubicBezTo>
                  <a:cubicBezTo>
                    <a:pt x="145" y="47"/>
                    <a:pt x="142" y="39"/>
                    <a:pt x="140" y="34"/>
                  </a:cubicBezTo>
                  <a:cubicBezTo>
                    <a:pt x="139" y="31"/>
                    <a:pt x="137" y="27"/>
                    <a:pt x="134" y="23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41" y="22"/>
                    <a:pt x="146" y="22"/>
                    <a:pt x="147" y="23"/>
                  </a:cubicBezTo>
                  <a:cubicBezTo>
                    <a:pt x="150" y="25"/>
                    <a:pt x="153" y="26"/>
                    <a:pt x="157" y="26"/>
                  </a:cubicBezTo>
                  <a:cubicBezTo>
                    <a:pt x="159" y="26"/>
                    <a:pt x="161" y="26"/>
                    <a:pt x="163" y="25"/>
                  </a:cubicBezTo>
                  <a:cubicBezTo>
                    <a:pt x="167" y="25"/>
                    <a:pt x="170" y="24"/>
                    <a:pt x="173" y="26"/>
                  </a:cubicBezTo>
                  <a:cubicBezTo>
                    <a:pt x="185" y="31"/>
                    <a:pt x="198" y="32"/>
                    <a:pt x="198" y="32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199" y="33"/>
                    <a:pt x="209" y="33"/>
                    <a:pt x="215" y="39"/>
                  </a:cubicBezTo>
                  <a:cubicBezTo>
                    <a:pt x="221" y="46"/>
                    <a:pt x="224" y="49"/>
                    <a:pt x="228" y="54"/>
                  </a:cubicBezTo>
                  <a:cubicBezTo>
                    <a:pt x="230" y="56"/>
                    <a:pt x="232" y="58"/>
                    <a:pt x="234" y="61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6" y="63"/>
                    <a:pt x="236" y="63"/>
                    <a:pt x="236" y="64"/>
                  </a:cubicBezTo>
                  <a:cubicBezTo>
                    <a:pt x="236" y="65"/>
                    <a:pt x="236" y="66"/>
                    <a:pt x="236" y="68"/>
                  </a:cubicBezTo>
                  <a:cubicBezTo>
                    <a:pt x="233" y="67"/>
                    <a:pt x="231" y="65"/>
                    <a:pt x="231" y="63"/>
                  </a:cubicBezTo>
                  <a:cubicBezTo>
                    <a:pt x="230" y="59"/>
                    <a:pt x="227" y="57"/>
                    <a:pt x="223" y="58"/>
                  </a:cubicBezTo>
                  <a:cubicBezTo>
                    <a:pt x="219" y="58"/>
                    <a:pt x="217" y="62"/>
                    <a:pt x="217" y="66"/>
                  </a:cubicBezTo>
                  <a:cubicBezTo>
                    <a:pt x="220" y="78"/>
                    <a:pt x="234" y="84"/>
                    <a:pt x="243" y="85"/>
                  </a:cubicBezTo>
                  <a:cubicBezTo>
                    <a:pt x="245" y="90"/>
                    <a:pt x="245" y="96"/>
                    <a:pt x="245" y="101"/>
                  </a:cubicBezTo>
                  <a:cubicBezTo>
                    <a:pt x="245" y="109"/>
                    <a:pt x="245" y="112"/>
                    <a:pt x="246" y="117"/>
                  </a:cubicBezTo>
                  <a:cubicBezTo>
                    <a:pt x="243" y="113"/>
                    <a:pt x="239" y="110"/>
                    <a:pt x="235" y="107"/>
                  </a:cubicBezTo>
                  <a:cubicBezTo>
                    <a:pt x="232" y="105"/>
                    <a:pt x="229" y="103"/>
                    <a:pt x="226" y="102"/>
                  </a:cubicBezTo>
                  <a:cubicBezTo>
                    <a:pt x="222" y="100"/>
                    <a:pt x="219" y="98"/>
                    <a:pt x="217" y="96"/>
                  </a:cubicBezTo>
                  <a:cubicBezTo>
                    <a:pt x="208" y="89"/>
                    <a:pt x="201" y="74"/>
                    <a:pt x="205" y="64"/>
                  </a:cubicBezTo>
                  <a:cubicBezTo>
                    <a:pt x="206" y="61"/>
                    <a:pt x="204" y="57"/>
                    <a:pt x="201" y="56"/>
                  </a:cubicBezTo>
                  <a:cubicBezTo>
                    <a:pt x="197" y="54"/>
                    <a:pt x="193" y="56"/>
                    <a:pt x="192" y="60"/>
                  </a:cubicBezTo>
                  <a:cubicBezTo>
                    <a:pt x="186" y="75"/>
                    <a:pt x="195" y="97"/>
                    <a:pt x="208" y="107"/>
                  </a:cubicBezTo>
                  <a:cubicBezTo>
                    <a:pt x="212" y="110"/>
                    <a:pt x="216" y="112"/>
                    <a:pt x="220" y="114"/>
                  </a:cubicBezTo>
                  <a:cubicBezTo>
                    <a:pt x="222" y="115"/>
                    <a:pt x="225" y="117"/>
                    <a:pt x="227" y="118"/>
                  </a:cubicBezTo>
                  <a:cubicBezTo>
                    <a:pt x="231" y="121"/>
                    <a:pt x="234" y="125"/>
                    <a:pt x="238" y="128"/>
                  </a:cubicBezTo>
                  <a:cubicBezTo>
                    <a:pt x="240" y="131"/>
                    <a:pt x="242" y="133"/>
                    <a:pt x="244" y="136"/>
                  </a:cubicBezTo>
                  <a:cubicBezTo>
                    <a:pt x="245" y="136"/>
                    <a:pt x="245" y="136"/>
                    <a:pt x="245" y="137"/>
                  </a:cubicBezTo>
                  <a:cubicBezTo>
                    <a:pt x="245" y="137"/>
                    <a:pt x="243" y="140"/>
                    <a:pt x="243" y="140"/>
                  </a:cubicBezTo>
                  <a:close/>
                </a:path>
              </a:pathLst>
            </a:custGeom>
            <a:solidFill>
              <a:srgbClr val="EBAE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36" name="Picture 1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06222" y="2442736"/>
              <a:ext cx="417475" cy="4174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" name="Freeform 14"/>
            <p:cNvSpPr>
              <a:spLocks noEditPoints="1"/>
            </p:cNvSpPr>
            <p:nvPr/>
          </p:nvSpPr>
          <p:spPr bwMode="auto">
            <a:xfrm>
              <a:off x="5900237" y="2435254"/>
              <a:ext cx="430943" cy="430943"/>
            </a:xfrm>
            <a:custGeom>
              <a:avLst/>
              <a:gdLst>
                <a:gd name="T0" fmla="*/ 98 w 196"/>
                <a:gd name="T1" fmla="*/ 0 h 196"/>
                <a:gd name="T2" fmla="*/ 0 w 196"/>
                <a:gd name="T3" fmla="*/ 98 h 196"/>
                <a:gd name="T4" fmla="*/ 98 w 196"/>
                <a:gd name="T5" fmla="*/ 196 h 196"/>
                <a:gd name="T6" fmla="*/ 196 w 196"/>
                <a:gd name="T7" fmla="*/ 98 h 196"/>
                <a:gd name="T8" fmla="*/ 98 w 196"/>
                <a:gd name="T9" fmla="*/ 0 h 196"/>
                <a:gd name="T10" fmla="*/ 98 w 196"/>
                <a:gd name="T11" fmla="*/ 171 h 196"/>
                <a:gd name="T12" fmla="*/ 25 w 196"/>
                <a:gd name="T13" fmla="*/ 98 h 196"/>
                <a:gd name="T14" fmla="*/ 98 w 196"/>
                <a:gd name="T15" fmla="*/ 25 h 196"/>
                <a:gd name="T16" fmla="*/ 171 w 196"/>
                <a:gd name="T17" fmla="*/ 98 h 196"/>
                <a:gd name="T18" fmla="*/ 98 w 196"/>
                <a:gd name="T19" fmla="*/ 17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6" h="196">
                  <a:moveTo>
                    <a:pt x="98" y="0"/>
                  </a:moveTo>
                  <a:cubicBezTo>
                    <a:pt x="44" y="0"/>
                    <a:pt x="0" y="44"/>
                    <a:pt x="0" y="98"/>
                  </a:cubicBezTo>
                  <a:cubicBezTo>
                    <a:pt x="0" y="152"/>
                    <a:pt x="44" y="196"/>
                    <a:pt x="98" y="196"/>
                  </a:cubicBezTo>
                  <a:cubicBezTo>
                    <a:pt x="152" y="196"/>
                    <a:pt x="196" y="152"/>
                    <a:pt x="196" y="98"/>
                  </a:cubicBezTo>
                  <a:cubicBezTo>
                    <a:pt x="196" y="44"/>
                    <a:pt x="152" y="0"/>
                    <a:pt x="98" y="0"/>
                  </a:cubicBezTo>
                  <a:close/>
                  <a:moveTo>
                    <a:pt x="98" y="171"/>
                  </a:moveTo>
                  <a:cubicBezTo>
                    <a:pt x="58" y="171"/>
                    <a:pt x="25" y="138"/>
                    <a:pt x="25" y="98"/>
                  </a:cubicBezTo>
                  <a:cubicBezTo>
                    <a:pt x="25" y="58"/>
                    <a:pt x="58" y="25"/>
                    <a:pt x="98" y="25"/>
                  </a:cubicBezTo>
                  <a:cubicBezTo>
                    <a:pt x="139" y="25"/>
                    <a:pt x="171" y="58"/>
                    <a:pt x="171" y="98"/>
                  </a:cubicBezTo>
                  <a:cubicBezTo>
                    <a:pt x="171" y="138"/>
                    <a:pt x="139" y="171"/>
                    <a:pt x="98" y="171"/>
                  </a:cubicBezTo>
                  <a:close/>
                </a:path>
              </a:pathLst>
            </a:custGeom>
            <a:solidFill>
              <a:srgbClr val="D57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Oval 15"/>
            <p:cNvSpPr>
              <a:spLocks noChangeArrowheads="1"/>
            </p:cNvSpPr>
            <p:nvPr/>
          </p:nvSpPr>
          <p:spPr bwMode="auto">
            <a:xfrm>
              <a:off x="6022936" y="2556457"/>
              <a:ext cx="187041" cy="188537"/>
            </a:xfrm>
            <a:prstGeom prst="ellipse">
              <a:avLst/>
            </a:prstGeom>
            <a:solidFill>
              <a:srgbClr val="D57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39" name="Picture 1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30671" y="2655215"/>
              <a:ext cx="104743" cy="106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Picture 1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34906" y="2578901"/>
              <a:ext cx="73320" cy="718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" name="TextBox 40"/>
            <p:cNvSpPr txBox="1"/>
            <p:nvPr/>
          </p:nvSpPr>
          <p:spPr bwMode="auto">
            <a:xfrm>
              <a:off x="5441595" y="1581812"/>
              <a:ext cx="115929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F83003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r>
                <a:rPr lang="zh-CN" altLang="en-US" dirty="0" smtClean="0">
                  <a:solidFill>
                    <a:schemeClr val="bg1"/>
                  </a:solidFill>
                </a:rPr>
                <a:t>添加标题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2" name="Freeform 9"/>
            <p:cNvSpPr>
              <a:spLocks/>
            </p:cNvSpPr>
            <p:nvPr/>
          </p:nvSpPr>
          <p:spPr bwMode="auto">
            <a:xfrm>
              <a:off x="6702266" y="3436357"/>
              <a:ext cx="290291" cy="452228"/>
            </a:xfrm>
            <a:custGeom>
              <a:avLst/>
              <a:gdLst>
                <a:gd name="T0" fmla="*/ 159 w 164"/>
                <a:gd name="T1" fmla="*/ 42 h 256"/>
                <a:gd name="T2" fmla="*/ 136 w 164"/>
                <a:gd name="T3" fmla="*/ 0 h 256"/>
                <a:gd name="T4" fmla="*/ 111 w 164"/>
                <a:gd name="T5" fmla="*/ 4 h 256"/>
                <a:gd name="T6" fmla="*/ 85 w 164"/>
                <a:gd name="T7" fmla="*/ 9 h 256"/>
                <a:gd name="T8" fmla="*/ 85 w 164"/>
                <a:gd name="T9" fmla="*/ 9 h 256"/>
                <a:gd name="T10" fmla="*/ 84 w 164"/>
                <a:gd name="T11" fmla="*/ 9 h 256"/>
                <a:gd name="T12" fmla="*/ 83 w 164"/>
                <a:gd name="T13" fmla="*/ 9 h 256"/>
                <a:gd name="T14" fmla="*/ 83 w 164"/>
                <a:gd name="T15" fmla="*/ 9 h 256"/>
                <a:gd name="T16" fmla="*/ 54 w 164"/>
                <a:gd name="T17" fmla="*/ 5 h 256"/>
                <a:gd name="T18" fmla="*/ 28 w 164"/>
                <a:gd name="T19" fmla="*/ 0 h 256"/>
                <a:gd name="T20" fmla="*/ 5 w 164"/>
                <a:gd name="T21" fmla="*/ 42 h 256"/>
                <a:gd name="T22" fmla="*/ 16 w 164"/>
                <a:gd name="T23" fmla="*/ 101 h 256"/>
                <a:gd name="T24" fmla="*/ 21 w 164"/>
                <a:gd name="T25" fmla="*/ 163 h 256"/>
                <a:gd name="T26" fmla="*/ 37 w 164"/>
                <a:gd name="T27" fmla="*/ 224 h 256"/>
                <a:gd name="T28" fmla="*/ 60 w 164"/>
                <a:gd name="T29" fmla="*/ 243 h 256"/>
                <a:gd name="T30" fmla="*/ 66 w 164"/>
                <a:gd name="T31" fmla="*/ 158 h 256"/>
                <a:gd name="T32" fmla="*/ 73 w 164"/>
                <a:gd name="T33" fmla="*/ 141 h 256"/>
                <a:gd name="T34" fmla="*/ 82 w 164"/>
                <a:gd name="T35" fmla="*/ 134 h 256"/>
                <a:gd name="T36" fmla="*/ 90 w 164"/>
                <a:gd name="T37" fmla="*/ 140 h 256"/>
                <a:gd name="T38" fmla="*/ 97 w 164"/>
                <a:gd name="T39" fmla="*/ 158 h 256"/>
                <a:gd name="T40" fmla="*/ 104 w 164"/>
                <a:gd name="T41" fmla="*/ 243 h 256"/>
                <a:gd name="T42" fmla="*/ 127 w 164"/>
                <a:gd name="T43" fmla="*/ 224 h 256"/>
                <a:gd name="T44" fmla="*/ 143 w 164"/>
                <a:gd name="T45" fmla="*/ 163 h 256"/>
                <a:gd name="T46" fmla="*/ 148 w 164"/>
                <a:gd name="T47" fmla="*/ 101 h 256"/>
                <a:gd name="T48" fmla="*/ 159 w 164"/>
                <a:gd name="T49" fmla="*/ 4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4" h="256">
                  <a:moveTo>
                    <a:pt x="159" y="42"/>
                  </a:moveTo>
                  <a:cubicBezTo>
                    <a:pt x="154" y="21"/>
                    <a:pt x="148" y="3"/>
                    <a:pt x="136" y="0"/>
                  </a:cubicBezTo>
                  <a:cubicBezTo>
                    <a:pt x="132" y="0"/>
                    <a:pt x="122" y="2"/>
                    <a:pt x="111" y="4"/>
                  </a:cubicBezTo>
                  <a:cubicBezTo>
                    <a:pt x="102" y="7"/>
                    <a:pt x="92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76" y="9"/>
                    <a:pt x="65" y="7"/>
                    <a:pt x="54" y="5"/>
                  </a:cubicBezTo>
                  <a:cubicBezTo>
                    <a:pt x="43" y="2"/>
                    <a:pt x="32" y="0"/>
                    <a:pt x="28" y="0"/>
                  </a:cubicBezTo>
                  <a:cubicBezTo>
                    <a:pt x="16" y="3"/>
                    <a:pt x="9" y="21"/>
                    <a:pt x="5" y="42"/>
                  </a:cubicBezTo>
                  <a:cubicBezTo>
                    <a:pt x="0" y="62"/>
                    <a:pt x="9" y="85"/>
                    <a:pt x="16" y="101"/>
                  </a:cubicBezTo>
                  <a:cubicBezTo>
                    <a:pt x="23" y="117"/>
                    <a:pt x="18" y="135"/>
                    <a:pt x="21" y="163"/>
                  </a:cubicBezTo>
                  <a:cubicBezTo>
                    <a:pt x="23" y="190"/>
                    <a:pt x="30" y="202"/>
                    <a:pt x="37" y="224"/>
                  </a:cubicBezTo>
                  <a:cubicBezTo>
                    <a:pt x="44" y="247"/>
                    <a:pt x="64" y="256"/>
                    <a:pt x="60" y="243"/>
                  </a:cubicBezTo>
                  <a:cubicBezTo>
                    <a:pt x="55" y="229"/>
                    <a:pt x="60" y="179"/>
                    <a:pt x="66" y="158"/>
                  </a:cubicBezTo>
                  <a:cubicBezTo>
                    <a:pt x="69" y="150"/>
                    <a:pt x="71" y="144"/>
                    <a:pt x="73" y="141"/>
                  </a:cubicBezTo>
                  <a:cubicBezTo>
                    <a:pt x="74" y="137"/>
                    <a:pt x="77" y="134"/>
                    <a:pt x="82" y="134"/>
                  </a:cubicBezTo>
                  <a:cubicBezTo>
                    <a:pt x="86" y="134"/>
                    <a:pt x="89" y="137"/>
                    <a:pt x="90" y="140"/>
                  </a:cubicBezTo>
                  <a:cubicBezTo>
                    <a:pt x="92" y="143"/>
                    <a:pt x="94" y="149"/>
                    <a:pt x="97" y="158"/>
                  </a:cubicBezTo>
                  <a:cubicBezTo>
                    <a:pt x="104" y="179"/>
                    <a:pt x="109" y="229"/>
                    <a:pt x="104" y="243"/>
                  </a:cubicBezTo>
                  <a:cubicBezTo>
                    <a:pt x="100" y="256"/>
                    <a:pt x="120" y="247"/>
                    <a:pt x="127" y="224"/>
                  </a:cubicBezTo>
                  <a:cubicBezTo>
                    <a:pt x="134" y="202"/>
                    <a:pt x="141" y="190"/>
                    <a:pt x="143" y="163"/>
                  </a:cubicBezTo>
                  <a:cubicBezTo>
                    <a:pt x="145" y="135"/>
                    <a:pt x="141" y="117"/>
                    <a:pt x="148" y="101"/>
                  </a:cubicBezTo>
                  <a:cubicBezTo>
                    <a:pt x="154" y="85"/>
                    <a:pt x="164" y="62"/>
                    <a:pt x="159" y="4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3" name="Group 6"/>
            <p:cNvGrpSpPr>
              <a:grpSpLocks noChangeAspect="1"/>
            </p:cNvGrpSpPr>
            <p:nvPr/>
          </p:nvGrpSpPr>
          <p:grpSpPr bwMode="auto">
            <a:xfrm>
              <a:off x="6143857" y="4455298"/>
              <a:ext cx="437925" cy="439060"/>
              <a:chOff x="-705" y="1037"/>
              <a:chExt cx="385" cy="386"/>
            </a:xfrm>
          </p:grpSpPr>
          <p:sp>
            <p:nvSpPr>
              <p:cNvPr id="44" name="Freeform 7"/>
              <p:cNvSpPr>
                <a:spLocks/>
              </p:cNvSpPr>
              <p:nvPr/>
            </p:nvSpPr>
            <p:spPr bwMode="auto">
              <a:xfrm>
                <a:off x="-705" y="1037"/>
                <a:ext cx="385" cy="386"/>
              </a:xfrm>
              <a:custGeom>
                <a:avLst/>
                <a:gdLst>
                  <a:gd name="T0" fmla="*/ 139 w 163"/>
                  <a:gd name="T1" fmla="*/ 24 h 163"/>
                  <a:gd name="T2" fmla="*/ 163 w 163"/>
                  <a:gd name="T3" fmla="*/ 82 h 163"/>
                  <a:gd name="T4" fmla="*/ 139 w 163"/>
                  <a:gd name="T5" fmla="*/ 140 h 163"/>
                  <a:gd name="T6" fmla="*/ 82 w 163"/>
                  <a:gd name="T7" fmla="*/ 163 h 163"/>
                  <a:gd name="T8" fmla="*/ 24 w 163"/>
                  <a:gd name="T9" fmla="*/ 140 h 163"/>
                  <a:gd name="T10" fmla="*/ 0 w 163"/>
                  <a:gd name="T11" fmla="*/ 82 h 163"/>
                  <a:gd name="T12" fmla="*/ 24 w 163"/>
                  <a:gd name="T13" fmla="*/ 24 h 163"/>
                  <a:gd name="T14" fmla="*/ 82 w 163"/>
                  <a:gd name="T15" fmla="*/ 0 h 163"/>
                  <a:gd name="T16" fmla="*/ 139 w 163"/>
                  <a:gd name="T17" fmla="*/ 24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3" h="163">
                    <a:moveTo>
                      <a:pt x="139" y="24"/>
                    </a:moveTo>
                    <a:cubicBezTo>
                      <a:pt x="154" y="39"/>
                      <a:pt x="163" y="59"/>
                      <a:pt x="163" y="82"/>
                    </a:cubicBezTo>
                    <a:cubicBezTo>
                      <a:pt x="163" y="104"/>
                      <a:pt x="154" y="125"/>
                      <a:pt x="139" y="140"/>
                    </a:cubicBezTo>
                    <a:cubicBezTo>
                      <a:pt x="124" y="154"/>
                      <a:pt x="104" y="163"/>
                      <a:pt x="82" y="163"/>
                    </a:cubicBezTo>
                    <a:cubicBezTo>
                      <a:pt x="59" y="163"/>
                      <a:pt x="39" y="154"/>
                      <a:pt x="24" y="140"/>
                    </a:cubicBezTo>
                    <a:cubicBezTo>
                      <a:pt x="9" y="125"/>
                      <a:pt x="0" y="104"/>
                      <a:pt x="0" y="82"/>
                    </a:cubicBezTo>
                    <a:cubicBezTo>
                      <a:pt x="0" y="59"/>
                      <a:pt x="9" y="39"/>
                      <a:pt x="24" y="24"/>
                    </a:cubicBezTo>
                    <a:cubicBezTo>
                      <a:pt x="39" y="9"/>
                      <a:pt x="59" y="0"/>
                      <a:pt x="82" y="0"/>
                    </a:cubicBezTo>
                    <a:cubicBezTo>
                      <a:pt x="104" y="0"/>
                      <a:pt x="124" y="9"/>
                      <a:pt x="139" y="24"/>
                    </a:cubicBezTo>
                    <a:close/>
                  </a:path>
                </a:pathLst>
              </a:custGeom>
              <a:solidFill>
                <a:srgbClr val="EBAC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8"/>
              <p:cNvSpPr>
                <a:spLocks/>
              </p:cNvSpPr>
              <p:nvPr/>
            </p:nvSpPr>
            <p:spPr bwMode="auto">
              <a:xfrm>
                <a:off x="-592" y="1071"/>
                <a:ext cx="167" cy="319"/>
              </a:xfrm>
              <a:custGeom>
                <a:avLst/>
                <a:gdLst>
                  <a:gd name="T0" fmla="*/ 67 w 71"/>
                  <a:gd name="T1" fmla="*/ 43 h 135"/>
                  <a:gd name="T2" fmla="*/ 39 w 71"/>
                  <a:gd name="T3" fmla="*/ 43 h 135"/>
                  <a:gd name="T4" fmla="*/ 39 w 71"/>
                  <a:gd name="T5" fmla="*/ 38 h 135"/>
                  <a:gd name="T6" fmla="*/ 38 w 71"/>
                  <a:gd name="T7" fmla="*/ 29 h 135"/>
                  <a:gd name="T8" fmla="*/ 34 w 71"/>
                  <a:gd name="T9" fmla="*/ 26 h 135"/>
                  <a:gd name="T10" fmla="*/ 30 w 71"/>
                  <a:gd name="T11" fmla="*/ 28 h 135"/>
                  <a:gd name="T12" fmla="*/ 29 w 71"/>
                  <a:gd name="T13" fmla="*/ 34 h 135"/>
                  <a:gd name="T14" fmla="*/ 31 w 71"/>
                  <a:gd name="T15" fmla="*/ 44 h 135"/>
                  <a:gd name="T16" fmla="*/ 47 w 71"/>
                  <a:gd name="T17" fmla="*/ 54 h 135"/>
                  <a:gd name="T18" fmla="*/ 61 w 71"/>
                  <a:gd name="T19" fmla="*/ 64 h 135"/>
                  <a:gd name="T20" fmla="*/ 68 w 71"/>
                  <a:gd name="T21" fmla="*/ 74 h 135"/>
                  <a:gd name="T22" fmla="*/ 71 w 71"/>
                  <a:gd name="T23" fmla="*/ 90 h 135"/>
                  <a:gd name="T24" fmla="*/ 63 w 71"/>
                  <a:gd name="T25" fmla="*/ 113 h 135"/>
                  <a:gd name="T26" fmla="*/ 42 w 71"/>
                  <a:gd name="T27" fmla="*/ 124 h 135"/>
                  <a:gd name="T28" fmla="*/ 42 w 71"/>
                  <a:gd name="T29" fmla="*/ 135 h 135"/>
                  <a:gd name="T30" fmla="*/ 28 w 71"/>
                  <a:gd name="T31" fmla="*/ 135 h 135"/>
                  <a:gd name="T32" fmla="*/ 28 w 71"/>
                  <a:gd name="T33" fmla="*/ 124 h 135"/>
                  <a:gd name="T34" fmla="*/ 9 w 71"/>
                  <a:gd name="T35" fmla="*/ 115 h 135"/>
                  <a:gd name="T36" fmla="*/ 0 w 71"/>
                  <a:gd name="T37" fmla="*/ 88 h 135"/>
                  <a:gd name="T38" fmla="*/ 0 w 71"/>
                  <a:gd name="T39" fmla="*/ 83 h 135"/>
                  <a:gd name="T40" fmla="*/ 28 w 71"/>
                  <a:gd name="T41" fmla="*/ 83 h 135"/>
                  <a:gd name="T42" fmla="*/ 28 w 71"/>
                  <a:gd name="T43" fmla="*/ 90 h 135"/>
                  <a:gd name="T44" fmla="*/ 29 w 71"/>
                  <a:gd name="T45" fmla="*/ 104 h 135"/>
                  <a:gd name="T46" fmla="*/ 34 w 71"/>
                  <a:gd name="T47" fmla="*/ 107 h 135"/>
                  <a:gd name="T48" fmla="*/ 38 w 71"/>
                  <a:gd name="T49" fmla="*/ 105 h 135"/>
                  <a:gd name="T50" fmla="*/ 39 w 71"/>
                  <a:gd name="T51" fmla="*/ 99 h 135"/>
                  <a:gd name="T52" fmla="*/ 38 w 71"/>
                  <a:gd name="T53" fmla="*/ 86 h 135"/>
                  <a:gd name="T54" fmla="*/ 29 w 71"/>
                  <a:gd name="T55" fmla="*/ 77 h 135"/>
                  <a:gd name="T56" fmla="*/ 11 w 71"/>
                  <a:gd name="T57" fmla="*/ 65 h 135"/>
                  <a:gd name="T58" fmla="*/ 3 w 71"/>
                  <a:gd name="T59" fmla="*/ 54 h 135"/>
                  <a:gd name="T60" fmla="*/ 0 w 71"/>
                  <a:gd name="T61" fmla="*/ 38 h 135"/>
                  <a:gd name="T62" fmla="*/ 7 w 71"/>
                  <a:gd name="T63" fmla="*/ 18 h 135"/>
                  <a:gd name="T64" fmla="*/ 28 w 71"/>
                  <a:gd name="T65" fmla="*/ 9 h 135"/>
                  <a:gd name="T66" fmla="*/ 28 w 71"/>
                  <a:gd name="T67" fmla="*/ 0 h 135"/>
                  <a:gd name="T68" fmla="*/ 42 w 71"/>
                  <a:gd name="T69" fmla="*/ 0 h 135"/>
                  <a:gd name="T70" fmla="*/ 42 w 71"/>
                  <a:gd name="T71" fmla="*/ 9 h 135"/>
                  <a:gd name="T72" fmla="*/ 61 w 71"/>
                  <a:gd name="T73" fmla="*/ 18 h 135"/>
                  <a:gd name="T74" fmla="*/ 68 w 71"/>
                  <a:gd name="T75" fmla="*/ 38 h 135"/>
                  <a:gd name="T76" fmla="*/ 67 w 71"/>
                  <a:gd name="T77" fmla="*/ 43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1" h="135">
                    <a:moveTo>
                      <a:pt x="67" y="43"/>
                    </a:moveTo>
                    <a:cubicBezTo>
                      <a:pt x="39" y="43"/>
                      <a:pt x="39" y="43"/>
                      <a:pt x="39" y="43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9" y="33"/>
                      <a:pt x="39" y="30"/>
                      <a:pt x="38" y="29"/>
                    </a:cubicBezTo>
                    <a:cubicBezTo>
                      <a:pt x="37" y="27"/>
                      <a:pt x="36" y="26"/>
                      <a:pt x="34" y="26"/>
                    </a:cubicBezTo>
                    <a:cubicBezTo>
                      <a:pt x="32" y="26"/>
                      <a:pt x="31" y="27"/>
                      <a:pt x="30" y="28"/>
                    </a:cubicBezTo>
                    <a:cubicBezTo>
                      <a:pt x="29" y="30"/>
                      <a:pt x="29" y="32"/>
                      <a:pt x="29" y="34"/>
                    </a:cubicBezTo>
                    <a:cubicBezTo>
                      <a:pt x="29" y="39"/>
                      <a:pt x="30" y="42"/>
                      <a:pt x="31" y="44"/>
                    </a:cubicBezTo>
                    <a:cubicBezTo>
                      <a:pt x="33" y="45"/>
                      <a:pt x="38" y="49"/>
                      <a:pt x="47" y="54"/>
                    </a:cubicBezTo>
                    <a:cubicBezTo>
                      <a:pt x="54" y="58"/>
                      <a:pt x="59" y="62"/>
                      <a:pt x="61" y="64"/>
                    </a:cubicBezTo>
                    <a:cubicBezTo>
                      <a:pt x="64" y="66"/>
                      <a:pt x="66" y="70"/>
                      <a:pt x="68" y="74"/>
                    </a:cubicBezTo>
                    <a:cubicBezTo>
                      <a:pt x="70" y="78"/>
                      <a:pt x="71" y="83"/>
                      <a:pt x="71" y="90"/>
                    </a:cubicBezTo>
                    <a:cubicBezTo>
                      <a:pt x="71" y="100"/>
                      <a:pt x="68" y="108"/>
                      <a:pt x="63" y="113"/>
                    </a:cubicBezTo>
                    <a:cubicBezTo>
                      <a:pt x="59" y="119"/>
                      <a:pt x="51" y="123"/>
                      <a:pt x="42" y="124"/>
                    </a:cubicBezTo>
                    <a:cubicBezTo>
                      <a:pt x="42" y="135"/>
                      <a:pt x="42" y="135"/>
                      <a:pt x="42" y="135"/>
                    </a:cubicBezTo>
                    <a:cubicBezTo>
                      <a:pt x="28" y="135"/>
                      <a:pt x="28" y="135"/>
                      <a:pt x="28" y="135"/>
                    </a:cubicBezTo>
                    <a:cubicBezTo>
                      <a:pt x="28" y="124"/>
                      <a:pt x="28" y="124"/>
                      <a:pt x="28" y="124"/>
                    </a:cubicBezTo>
                    <a:cubicBezTo>
                      <a:pt x="21" y="123"/>
                      <a:pt x="14" y="120"/>
                      <a:pt x="9" y="115"/>
                    </a:cubicBezTo>
                    <a:cubicBezTo>
                      <a:pt x="3" y="110"/>
                      <a:pt x="0" y="101"/>
                      <a:pt x="0" y="88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28" y="83"/>
                      <a:pt x="28" y="83"/>
                      <a:pt x="28" y="83"/>
                    </a:cubicBezTo>
                    <a:cubicBezTo>
                      <a:pt x="28" y="90"/>
                      <a:pt x="28" y="90"/>
                      <a:pt x="28" y="90"/>
                    </a:cubicBezTo>
                    <a:cubicBezTo>
                      <a:pt x="28" y="97"/>
                      <a:pt x="29" y="102"/>
                      <a:pt x="29" y="104"/>
                    </a:cubicBezTo>
                    <a:cubicBezTo>
                      <a:pt x="30" y="106"/>
                      <a:pt x="31" y="107"/>
                      <a:pt x="34" y="107"/>
                    </a:cubicBezTo>
                    <a:cubicBezTo>
                      <a:pt x="35" y="107"/>
                      <a:pt x="37" y="106"/>
                      <a:pt x="38" y="105"/>
                    </a:cubicBezTo>
                    <a:cubicBezTo>
                      <a:pt x="39" y="104"/>
                      <a:pt x="39" y="102"/>
                      <a:pt x="39" y="99"/>
                    </a:cubicBezTo>
                    <a:cubicBezTo>
                      <a:pt x="39" y="93"/>
                      <a:pt x="39" y="88"/>
                      <a:pt x="38" y="86"/>
                    </a:cubicBezTo>
                    <a:cubicBezTo>
                      <a:pt x="37" y="83"/>
                      <a:pt x="34" y="80"/>
                      <a:pt x="29" y="77"/>
                    </a:cubicBezTo>
                    <a:cubicBezTo>
                      <a:pt x="20" y="71"/>
                      <a:pt x="14" y="67"/>
                      <a:pt x="11" y="65"/>
                    </a:cubicBezTo>
                    <a:cubicBezTo>
                      <a:pt x="8" y="62"/>
                      <a:pt x="5" y="59"/>
                      <a:pt x="3" y="54"/>
                    </a:cubicBezTo>
                    <a:cubicBezTo>
                      <a:pt x="1" y="49"/>
                      <a:pt x="0" y="44"/>
                      <a:pt x="0" y="38"/>
                    </a:cubicBezTo>
                    <a:cubicBezTo>
                      <a:pt x="0" y="30"/>
                      <a:pt x="2" y="23"/>
                      <a:pt x="7" y="18"/>
                    </a:cubicBezTo>
                    <a:cubicBezTo>
                      <a:pt x="12" y="13"/>
                      <a:pt x="19" y="11"/>
                      <a:pt x="28" y="9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9"/>
                      <a:pt x="42" y="9"/>
                      <a:pt x="42" y="9"/>
                    </a:cubicBezTo>
                    <a:cubicBezTo>
                      <a:pt x="50" y="11"/>
                      <a:pt x="57" y="13"/>
                      <a:pt x="61" y="18"/>
                    </a:cubicBezTo>
                    <a:cubicBezTo>
                      <a:pt x="66" y="23"/>
                      <a:pt x="68" y="30"/>
                      <a:pt x="68" y="38"/>
                    </a:cubicBezTo>
                    <a:cubicBezTo>
                      <a:pt x="68" y="39"/>
                      <a:pt x="68" y="41"/>
                      <a:pt x="67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7" name="TextBox 46"/>
            <p:cNvSpPr txBox="1"/>
            <p:nvPr/>
          </p:nvSpPr>
          <p:spPr bwMode="auto">
            <a:xfrm>
              <a:off x="6288119" y="2489549"/>
              <a:ext cx="115929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F83003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r>
                <a:rPr lang="zh-CN" altLang="en-US" dirty="0" smtClean="0">
                  <a:solidFill>
                    <a:schemeClr val="bg1"/>
                  </a:solidFill>
                </a:rPr>
                <a:t>添加标题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 bwMode="auto">
            <a:xfrm>
              <a:off x="5576263" y="3481740"/>
              <a:ext cx="115929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F83003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r>
                <a:rPr lang="zh-CN" altLang="en-US" dirty="0" smtClean="0">
                  <a:solidFill>
                    <a:schemeClr val="bg1"/>
                  </a:solidFill>
                </a:rPr>
                <a:t>添加标题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 bwMode="auto">
            <a:xfrm>
              <a:off x="6504950" y="4493971"/>
              <a:ext cx="1159292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F83003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r>
                <a:rPr lang="zh-CN" altLang="en-US" dirty="0" smtClean="0">
                  <a:solidFill>
                    <a:schemeClr val="bg1"/>
                  </a:solidFill>
                </a:rPr>
                <a:t>添加标题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0" name="任意多边形 49"/>
          <p:cNvSpPr/>
          <p:nvPr/>
        </p:nvSpPr>
        <p:spPr>
          <a:xfrm>
            <a:off x="1095310" y="2101512"/>
            <a:ext cx="6679826" cy="47211"/>
          </a:xfrm>
          <a:custGeom>
            <a:avLst/>
            <a:gdLst>
              <a:gd name="connsiteX0" fmla="*/ 4397828 w 4397828"/>
              <a:gd name="connsiteY0" fmla="*/ 0 h 0"/>
              <a:gd name="connsiteX1" fmla="*/ 4397828 w 4397828"/>
              <a:gd name="connsiteY1" fmla="*/ 0 h 0"/>
              <a:gd name="connsiteX2" fmla="*/ 0 w 4397828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97828">
                <a:moveTo>
                  <a:pt x="4397828" y="0"/>
                </a:moveTo>
                <a:lnTo>
                  <a:pt x="4397828" y="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1"/>
          <p:cNvSpPr>
            <a:spLocks noChangeArrowheads="1"/>
          </p:cNvSpPr>
          <p:nvPr/>
        </p:nvSpPr>
        <p:spPr bwMode="auto">
          <a:xfrm>
            <a:off x="1078046" y="2470467"/>
            <a:ext cx="3876511" cy="549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任意多边形 51"/>
          <p:cNvSpPr/>
          <p:nvPr/>
        </p:nvSpPr>
        <p:spPr>
          <a:xfrm>
            <a:off x="1095310" y="3089555"/>
            <a:ext cx="6613988" cy="46746"/>
          </a:xfrm>
          <a:custGeom>
            <a:avLst/>
            <a:gdLst>
              <a:gd name="connsiteX0" fmla="*/ 4397828 w 4397828"/>
              <a:gd name="connsiteY0" fmla="*/ 0 h 0"/>
              <a:gd name="connsiteX1" fmla="*/ 4397828 w 4397828"/>
              <a:gd name="connsiteY1" fmla="*/ 0 h 0"/>
              <a:gd name="connsiteX2" fmla="*/ 0 w 4397828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97828">
                <a:moveTo>
                  <a:pt x="4397828" y="0"/>
                </a:moveTo>
                <a:lnTo>
                  <a:pt x="4397828" y="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1"/>
          <p:cNvSpPr>
            <a:spLocks noChangeArrowheads="1"/>
          </p:cNvSpPr>
          <p:nvPr/>
        </p:nvSpPr>
        <p:spPr bwMode="auto">
          <a:xfrm>
            <a:off x="1078046" y="3478579"/>
            <a:ext cx="4074503" cy="549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>
            <a:off x="1095311" y="4077132"/>
            <a:ext cx="6302752" cy="43093"/>
          </a:xfrm>
          <a:custGeom>
            <a:avLst/>
            <a:gdLst>
              <a:gd name="connsiteX0" fmla="*/ 4397828 w 4397828"/>
              <a:gd name="connsiteY0" fmla="*/ 0 h 0"/>
              <a:gd name="connsiteX1" fmla="*/ 4397828 w 4397828"/>
              <a:gd name="connsiteY1" fmla="*/ 0 h 0"/>
              <a:gd name="connsiteX2" fmla="*/ 0 w 4397828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97828">
                <a:moveTo>
                  <a:pt x="4397828" y="0"/>
                </a:moveTo>
                <a:lnTo>
                  <a:pt x="4397828" y="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1"/>
          <p:cNvSpPr>
            <a:spLocks noChangeArrowheads="1"/>
          </p:cNvSpPr>
          <p:nvPr/>
        </p:nvSpPr>
        <p:spPr bwMode="auto">
          <a:xfrm>
            <a:off x="1078046" y="4486691"/>
            <a:ext cx="4822191" cy="549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任意多边形 55"/>
          <p:cNvSpPr/>
          <p:nvPr/>
        </p:nvSpPr>
        <p:spPr>
          <a:xfrm>
            <a:off x="1095311" y="5061893"/>
            <a:ext cx="6708255" cy="45867"/>
          </a:xfrm>
          <a:custGeom>
            <a:avLst/>
            <a:gdLst>
              <a:gd name="connsiteX0" fmla="*/ 4397828 w 4397828"/>
              <a:gd name="connsiteY0" fmla="*/ 0 h 0"/>
              <a:gd name="connsiteX1" fmla="*/ 4397828 w 4397828"/>
              <a:gd name="connsiteY1" fmla="*/ 0 h 0"/>
              <a:gd name="connsiteX2" fmla="*/ 0 w 4397828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97828">
                <a:moveTo>
                  <a:pt x="4397828" y="0"/>
                </a:moveTo>
                <a:lnTo>
                  <a:pt x="4397828" y="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具体思路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59" name="矩形 58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225739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 animBg="1"/>
      <p:bldP spid="51" grpId="0"/>
      <p:bldP spid="52" grpId="0" animBg="1"/>
      <p:bldP spid="53" grpId="0"/>
      <p:bldP spid="54" grpId="0" animBg="1"/>
      <p:bldP spid="55" grpId="0"/>
      <p:bldP spid="56" grpId="0" animBg="1"/>
      <p:bldP spid="5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5400000">
            <a:off x="5390843" y="1374290"/>
            <a:ext cx="2246475" cy="2246475"/>
          </a:xfrm>
          <a:prstGeom prst="blockArc">
            <a:avLst>
              <a:gd name="adj1" fmla="val 10884798"/>
              <a:gd name="adj2" fmla="val 21542696"/>
              <a:gd name="adj3" fmla="val 3108"/>
            </a:avLst>
          </a:prstGeom>
          <a:solidFill>
            <a:srgbClr val="41445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右箭头 2"/>
          <p:cNvSpPr/>
          <p:nvPr/>
        </p:nvSpPr>
        <p:spPr>
          <a:xfrm flipH="1">
            <a:off x="4444996" y="3497797"/>
            <a:ext cx="1412816" cy="110825"/>
          </a:xfrm>
          <a:prstGeom prst="rightArrow">
            <a:avLst>
              <a:gd name="adj1" fmla="val 50000"/>
              <a:gd name="adj2" fmla="val 72226"/>
            </a:avLst>
          </a:prstGeom>
          <a:solidFill>
            <a:srgbClr val="41445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4382028" y="1411371"/>
            <a:ext cx="1412816" cy="110825"/>
          </a:xfrm>
          <a:prstGeom prst="rightArrow">
            <a:avLst>
              <a:gd name="adj1" fmla="val 50000"/>
              <a:gd name="adj2" fmla="val 72226"/>
            </a:avLst>
          </a:prstGeom>
          <a:solidFill>
            <a:srgbClr val="41445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右箭头 4"/>
          <p:cNvSpPr/>
          <p:nvPr/>
        </p:nvSpPr>
        <p:spPr>
          <a:xfrm flipH="1">
            <a:off x="2225084" y="3504582"/>
            <a:ext cx="1412816" cy="110825"/>
          </a:xfrm>
          <a:prstGeom prst="rightArrow">
            <a:avLst>
              <a:gd name="adj1" fmla="val 50000"/>
              <a:gd name="adj2" fmla="val 72226"/>
            </a:avLst>
          </a:prstGeom>
          <a:solidFill>
            <a:srgbClr val="41445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右箭头 5"/>
          <p:cNvSpPr/>
          <p:nvPr/>
        </p:nvSpPr>
        <p:spPr>
          <a:xfrm>
            <a:off x="2129958" y="1403842"/>
            <a:ext cx="1412816" cy="110825"/>
          </a:xfrm>
          <a:prstGeom prst="rightArrow">
            <a:avLst>
              <a:gd name="adj1" fmla="val 50000"/>
              <a:gd name="adj2" fmla="val 72226"/>
            </a:avLst>
          </a:prstGeom>
          <a:solidFill>
            <a:srgbClr val="41445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21932" y="1063556"/>
            <a:ext cx="839877" cy="839877"/>
            <a:chOff x="1925560" y="1317532"/>
            <a:chExt cx="1119836" cy="1119836"/>
          </a:xfrm>
        </p:grpSpPr>
        <p:sp>
          <p:nvSpPr>
            <p:cNvPr id="8" name="椭圆 7"/>
            <p:cNvSpPr/>
            <p:nvPr/>
          </p:nvSpPr>
          <p:spPr>
            <a:xfrm>
              <a:off x="1925560" y="1317532"/>
              <a:ext cx="1119836" cy="1119836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" name="Freeform 13"/>
            <p:cNvSpPr>
              <a:spLocks noEditPoints="1"/>
            </p:cNvSpPr>
            <p:nvPr/>
          </p:nvSpPr>
          <p:spPr bwMode="auto">
            <a:xfrm>
              <a:off x="2168398" y="1492304"/>
              <a:ext cx="634159" cy="728727"/>
            </a:xfrm>
            <a:custGeom>
              <a:avLst/>
              <a:gdLst>
                <a:gd name="T0" fmla="*/ 27 w 94"/>
                <a:gd name="T1" fmla="*/ 39 h 108"/>
                <a:gd name="T2" fmla="*/ 52 w 94"/>
                <a:gd name="T3" fmla="*/ 37 h 108"/>
                <a:gd name="T4" fmla="*/ 93 w 94"/>
                <a:gd name="T5" fmla="*/ 58 h 108"/>
                <a:gd name="T6" fmla="*/ 90 w 94"/>
                <a:gd name="T7" fmla="*/ 50 h 108"/>
                <a:gd name="T8" fmla="*/ 88 w 94"/>
                <a:gd name="T9" fmla="*/ 43 h 108"/>
                <a:gd name="T10" fmla="*/ 89 w 94"/>
                <a:gd name="T11" fmla="*/ 39 h 108"/>
                <a:gd name="T12" fmla="*/ 87 w 94"/>
                <a:gd name="T13" fmla="*/ 32 h 108"/>
                <a:gd name="T14" fmla="*/ 84 w 94"/>
                <a:gd name="T15" fmla="*/ 25 h 108"/>
                <a:gd name="T16" fmla="*/ 84 w 94"/>
                <a:gd name="T17" fmla="*/ 19 h 108"/>
                <a:gd name="T18" fmla="*/ 80 w 94"/>
                <a:gd name="T19" fmla="*/ 14 h 108"/>
                <a:gd name="T20" fmla="*/ 76 w 94"/>
                <a:gd name="T21" fmla="*/ 10 h 108"/>
                <a:gd name="T22" fmla="*/ 75 w 94"/>
                <a:gd name="T23" fmla="*/ 7 h 108"/>
                <a:gd name="T24" fmla="*/ 70 w 94"/>
                <a:gd name="T25" fmla="*/ 4 h 108"/>
                <a:gd name="T26" fmla="*/ 65 w 94"/>
                <a:gd name="T27" fmla="*/ 2 h 108"/>
                <a:gd name="T28" fmla="*/ 58 w 94"/>
                <a:gd name="T29" fmla="*/ 1 h 108"/>
                <a:gd name="T30" fmla="*/ 51 w 94"/>
                <a:gd name="T31" fmla="*/ 0 h 108"/>
                <a:gd name="T32" fmla="*/ 45 w 94"/>
                <a:gd name="T33" fmla="*/ 0 h 108"/>
                <a:gd name="T34" fmla="*/ 38 w 94"/>
                <a:gd name="T35" fmla="*/ 1 h 108"/>
                <a:gd name="T36" fmla="*/ 31 w 94"/>
                <a:gd name="T37" fmla="*/ 2 h 108"/>
                <a:gd name="T38" fmla="*/ 24 w 94"/>
                <a:gd name="T39" fmla="*/ 4 h 108"/>
                <a:gd name="T40" fmla="*/ 18 w 94"/>
                <a:gd name="T41" fmla="*/ 8 h 108"/>
                <a:gd name="T42" fmla="*/ 13 w 94"/>
                <a:gd name="T43" fmla="*/ 12 h 108"/>
                <a:gd name="T44" fmla="*/ 8 w 94"/>
                <a:gd name="T45" fmla="*/ 17 h 108"/>
                <a:gd name="T46" fmla="*/ 5 w 94"/>
                <a:gd name="T47" fmla="*/ 22 h 108"/>
                <a:gd name="T48" fmla="*/ 2 w 94"/>
                <a:gd name="T49" fmla="*/ 28 h 108"/>
                <a:gd name="T50" fmla="*/ 0 w 94"/>
                <a:gd name="T51" fmla="*/ 36 h 108"/>
                <a:gd name="T52" fmla="*/ 1 w 94"/>
                <a:gd name="T53" fmla="*/ 49 h 108"/>
                <a:gd name="T54" fmla="*/ 24 w 94"/>
                <a:gd name="T55" fmla="*/ 97 h 108"/>
                <a:gd name="T56" fmla="*/ 71 w 94"/>
                <a:gd name="T57" fmla="*/ 107 h 108"/>
                <a:gd name="T58" fmla="*/ 72 w 94"/>
                <a:gd name="T59" fmla="*/ 93 h 108"/>
                <a:gd name="T60" fmla="*/ 73 w 94"/>
                <a:gd name="T61" fmla="*/ 90 h 108"/>
                <a:gd name="T62" fmla="*/ 76 w 94"/>
                <a:gd name="T63" fmla="*/ 89 h 108"/>
                <a:gd name="T64" fmla="*/ 79 w 94"/>
                <a:gd name="T65" fmla="*/ 89 h 108"/>
                <a:gd name="T66" fmla="*/ 82 w 94"/>
                <a:gd name="T67" fmla="*/ 90 h 108"/>
                <a:gd name="T68" fmla="*/ 83 w 94"/>
                <a:gd name="T69" fmla="*/ 90 h 108"/>
                <a:gd name="T70" fmla="*/ 86 w 94"/>
                <a:gd name="T71" fmla="*/ 90 h 108"/>
                <a:gd name="T72" fmla="*/ 89 w 94"/>
                <a:gd name="T73" fmla="*/ 88 h 108"/>
                <a:gd name="T74" fmla="*/ 89 w 94"/>
                <a:gd name="T75" fmla="*/ 84 h 108"/>
                <a:gd name="T76" fmla="*/ 90 w 94"/>
                <a:gd name="T77" fmla="*/ 81 h 108"/>
                <a:gd name="T78" fmla="*/ 91 w 94"/>
                <a:gd name="T79" fmla="*/ 79 h 108"/>
                <a:gd name="T80" fmla="*/ 90 w 94"/>
                <a:gd name="T81" fmla="*/ 77 h 108"/>
                <a:gd name="T82" fmla="*/ 89 w 94"/>
                <a:gd name="T83" fmla="*/ 75 h 108"/>
                <a:gd name="T84" fmla="*/ 90 w 94"/>
                <a:gd name="T85" fmla="*/ 73 h 108"/>
                <a:gd name="T86" fmla="*/ 91 w 94"/>
                <a:gd name="T87" fmla="*/ 71 h 108"/>
                <a:gd name="T88" fmla="*/ 90 w 94"/>
                <a:gd name="T89" fmla="*/ 66 h 108"/>
                <a:gd name="T90" fmla="*/ 92 w 94"/>
                <a:gd name="T91" fmla="*/ 63 h 108"/>
                <a:gd name="T92" fmla="*/ 94 w 94"/>
                <a:gd name="T93" fmla="*/ 61 h 108"/>
                <a:gd name="T94" fmla="*/ 28 w 94"/>
                <a:gd name="T95" fmla="*/ 46 h 108"/>
                <a:gd name="T96" fmla="*/ 22 w 94"/>
                <a:gd name="T97" fmla="*/ 47 h 108"/>
                <a:gd name="T98" fmla="*/ 18 w 94"/>
                <a:gd name="T99" fmla="*/ 44 h 108"/>
                <a:gd name="T100" fmla="*/ 17 w 94"/>
                <a:gd name="T101" fmla="*/ 38 h 108"/>
                <a:gd name="T102" fmla="*/ 20 w 94"/>
                <a:gd name="T103" fmla="*/ 33 h 108"/>
                <a:gd name="T104" fmla="*/ 26 w 94"/>
                <a:gd name="T105" fmla="*/ 33 h 108"/>
                <a:gd name="T106" fmla="*/ 30 w 94"/>
                <a:gd name="T107" fmla="*/ 36 h 108"/>
                <a:gd name="T108" fmla="*/ 31 w 94"/>
                <a:gd name="T109" fmla="*/ 42 h 108"/>
                <a:gd name="T110" fmla="*/ 67 w 94"/>
                <a:gd name="T111" fmla="*/ 35 h 108"/>
                <a:gd name="T112" fmla="*/ 59 w 94"/>
                <a:gd name="T113" fmla="*/ 44 h 108"/>
                <a:gd name="T114" fmla="*/ 47 w 94"/>
                <a:gd name="T115" fmla="*/ 45 h 108"/>
                <a:gd name="T116" fmla="*/ 38 w 94"/>
                <a:gd name="T117" fmla="*/ 37 h 108"/>
                <a:gd name="T118" fmla="*/ 37 w 94"/>
                <a:gd name="T119" fmla="*/ 25 h 108"/>
                <a:gd name="T120" fmla="*/ 45 w 94"/>
                <a:gd name="T121" fmla="*/ 16 h 108"/>
                <a:gd name="T122" fmla="*/ 57 w 94"/>
                <a:gd name="T123" fmla="*/ 15 h 108"/>
                <a:gd name="T124" fmla="*/ 66 w 94"/>
                <a:gd name="T125" fmla="*/ 2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4" h="108">
                  <a:moveTo>
                    <a:pt x="25" y="43"/>
                  </a:moveTo>
                  <a:cubicBezTo>
                    <a:pt x="23" y="43"/>
                    <a:pt x="22" y="42"/>
                    <a:pt x="21" y="41"/>
                  </a:cubicBezTo>
                  <a:cubicBezTo>
                    <a:pt x="21" y="39"/>
                    <a:pt x="22" y="37"/>
                    <a:pt x="23" y="37"/>
                  </a:cubicBezTo>
                  <a:cubicBezTo>
                    <a:pt x="25" y="36"/>
                    <a:pt x="27" y="37"/>
                    <a:pt x="27" y="39"/>
                  </a:cubicBezTo>
                  <a:cubicBezTo>
                    <a:pt x="28" y="41"/>
                    <a:pt x="27" y="43"/>
                    <a:pt x="25" y="43"/>
                  </a:cubicBezTo>
                  <a:close/>
                  <a:moveTo>
                    <a:pt x="52" y="24"/>
                  </a:moveTo>
                  <a:cubicBezTo>
                    <a:pt x="48" y="24"/>
                    <a:pt x="45" y="26"/>
                    <a:pt x="45" y="30"/>
                  </a:cubicBezTo>
                  <a:cubicBezTo>
                    <a:pt x="45" y="34"/>
                    <a:pt x="48" y="37"/>
                    <a:pt x="52" y="37"/>
                  </a:cubicBezTo>
                  <a:cubicBezTo>
                    <a:pt x="56" y="37"/>
                    <a:pt x="59" y="34"/>
                    <a:pt x="59" y="30"/>
                  </a:cubicBezTo>
                  <a:cubicBezTo>
                    <a:pt x="59" y="26"/>
                    <a:pt x="56" y="24"/>
                    <a:pt x="52" y="24"/>
                  </a:cubicBezTo>
                  <a:close/>
                  <a:moveTo>
                    <a:pt x="94" y="61"/>
                  </a:moveTo>
                  <a:cubicBezTo>
                    <a:pt x="93" y="58"/>
                    <a:pt x="93" y="58"/>
                    <a:pt x="93" y="58"/>
                  </a:cubicBezTo>
                  <a:cubicBezTo>
                    <a:pt x="92" y="56"/>
                    <a:pt x="92" y="56"/>
                    <a:pt x="92" y="56"/>
                  </a:cubicBezTo>
                  <a:cubicBezTo>
                    <a:pt x="92" y="54"/>
                    <a:pt x="92" y="54"/>
                    <a:pt x="92" y="54"/>
                  </a:cubicBezTo>
                  <a:cubicBezTo>
                    <a:pt x="91" y="52"/>
                    <a:pt x="91" y="52"/>
                    <a:pt x="91" y="52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6"/>
                    <a:pt x="89" y="46"/>
                    <a:pt x="89" y="46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9" y="43"/>
                    <a:pt x="89" y="43"/>
                    <a:pt x="89" y="43"/>
                  </a:cubicBezTo>
                  <a:cubicBezTo>
                    <a:pt x="89" y="42"/>
                    <a:pt x="89" y="42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39"/>
                    <a:pt x="89" y="39"/>
                    <a:pt x="89" y="39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4"/>
                    <a:pt x="87" y="34"/>
                    <a:pt x="87" y="34"/>
                  </a:cubicBezTo>
                  <a:cubicBezTo>
                    <a:pt x="87" y="32"/>
                    <a:pt x="87" y="32"/>
                    <a:pt x="87" y="32"/>
                  </a:cubicBezTo>
                  <a:cubicBezTo>
                    <a:pt x="86" y="30"/>
                    <a:pt x="86" y="30"/>
                    <a:pt x="86" y="30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25" y="83"/>
                    <a:pt x="24" y="97"/>
                    <a:pt x="24" y="97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8"/>
                    <a:pt x="24" y="108"/>
                    <a:pt x="24" y="108"/>
                  </a:cubicBezTo>
                  <a:cubicBezTo>
                    <a:pt x="71" y="108"/>
                    <a:pt x="71" y="108"/>
                    <a:pt x="71" y="108"/>
                  </a:cubicBezTo>
                  <a:cubicBezTo>
                    <a:pt x="71" y="107"/>
                    <a:pt x="71" y="107"/>
                    <a:pt x="71" y="107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2"/>
                    <a:pt x="71" y="102"/>
                    <a:pt x="71" y="102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2" y="93"/>
                    <a:pt x="72" y="93"/>
                    <a:pt x="72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73" y="91"/>
                    <a:pt x="73" y="91"/>
                    <a:pt x="73" y="91"/>
                  </a:cubicBezTo>
                  <a:cubicBezTo>
                    <a:pt x="73" y="90"/>
                    <a:pt x="73" y="90"/>
                    <a:pt x="73" y="90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6" y="89"/>
                    <a:pt x="76" y="89"/>
                    <a:pt x="76" y="89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80" y="89"/>
                    <a:pt x="80" y="89"/>
                    <a:pt x="80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0"/>
                    <a:pt x="83" y="90"/>
                    <a:pt x="83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0"/>
                    <a:pt x="83" y="90"/>
                    <a:pt x="83" y="90"/>
                  </a:cubicBezTo>
                  <a:cubicBezTo>
                    <a:pt x="84" y="90"/>
                    <a:pt x="84" y="90"/>
                    <a:pt x="84" y="90"/>
                  </a:cubicBezTo>
                  <a:cubicBezTo>
                    <a:pt x="85" y="90"/>
                    <a:pt x="85" y="90"/>
                    <a:pt x="85" y="90"/>
                  </a:cubicBezTo>
                  <a:cubicBezTo>
                    <a:pt x="86" y="90"/>
                    <a:pt x="86" y="90"/>
                    <a:pt x="86" y="90"/>
                  </a:cubicBezTo>
                  <a:cubicBezTo>
                    <a:pt x="86" y="90"/>
                    <a:pt x="86" y="90"/>
                    <a:pt x="86" y="90"/>
                  </a:cubicBezTo>
                  <a:cubicBezTo>
                    <a:pt x="87" y="89"/>
                    <a:pt x="87" y="89"/>
                    <a:pt x="87" y="89"/>
                  </a:cubicBezTo>
                  <a:cubicBezTo>
                    <a:pt x="88" y="89"/>
                    <a:pt x="88" y="89"/>
                    <a:pt x="88" y="89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9" y="88"/>
                    <a:pt x="89" y="88"/>
                    <a:pt x="89" y="88"/>
                  </a:cubicBezTo>
                  <a:cubicBezTo>
                    <a:pt x="89" y="87"/>
                    <a:pt x="89" y="87"/>
                    <a:pt x="89" y="87"/>
                  </a:cubicBezTo>
                  <a:cubicBezTo>
                    <a:pt x="89" y="86"/>
                    <a:pt x="89" y="86"/>
                    <a:pt x="89" y="86"/>
                  </a:cubicBezTo>
                  <a:cubicBezTo>
                    <a:pt x="89" y="85"/>
                    <a:pt x="89" y="85"/>
                    <a:pt x="89" y="85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90" y="81"/>
                    <a:pt x="90" y="81"/>
                    <a:pt x="90" y="81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90" y="79"/>
                    <a:pt x="90" y="79"/>
                    <a:pt x="90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1" y="78"/>
                    <a:pt x="91" y="78"/>
                    <a:pt x="91" y="78"/>
                  </a:cubicBezTo>
                  <a:cubicBezTo>
                    <a:pt x="91" y="78"/>
                    <a:pt x="91" y="78"/>
                    <a:pt x="91" y="78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0" y="77"/>
                    <a:pt x="90" y="77"/>
                    <a:pt x="90" y="77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89" y="75"/>
                    <a:pt x="89" y="75"/>
                    <a:pt x="89" y="75"/>
                  </a:cubicBezTo>
                  <a:cubicBezTo>
                    <a:pt x="89" y="75"/>
                    <a:pt x="89" y="75"/>
                    <a:pt x="89" y="75"/>
                  </a:cubicBezTo>
                  <a:cubicBezTo>
                    <a:pt x="88" y="75"/>
                    <a:pt x="88" y="75"/>
                    <a:pt x="88" y="75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7"/>
                    <a:pt x="90" y="67"/>
                    <a:pt x="90" y="67"/>
                  </a:cubicBezTo>
                  <a:cubicBezTo>
                    <a:pt x="90" y="66"/>
                    <a:pt x="90" y="66"/>
                    <a:pt x="90" y="66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2" y="63"/>
                    <a:pt x="92" y="63"/>
                    <a:pt x="92" y="63"/>
                  </a:cubicBezTo>
                  <a:cubicBezTo>
                    <a:pt x="92" y="63"/>
                    <a:pt x="92" y="63"/>
                    <a:pt x="92" y="63"/>
                  </a:cubicBezTo>
                  <a:cubicBezTo>
                    <a:pt x="93" y="63"/>
                    <a:pt x="93" y="63"/>
                    <a:pt x="93" y="63"/>
                  </a:cubicBez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1"/>
                    <a:pt x="94" y="61"/>
                    <a:pt x="94" y="61"/>
                  </a:cubicBezTo>
                  <a:close/>
                  <a:moveTo>
                    <a:pt x="33" y="44"/>
                  </a:moveTo>
                  <a:cubicBezTo>
                    <a:pt x="32" y="46"/>
                    <a:pt x="32" y="46"/>
                    <a:pt x="32" y="46"/>
                  </a:cubicBezTo>
                  <a:cubicBezTo>
                    <a:pt x="32" y="46"/>
                    <a:pt x="29" y="46"/>
                    <a:pt x="29" y="46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6"/>
                    <a:pt x="28" y="49"/>
                    <a:pt x="28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4" y="47"/>
                    <a:pt x="24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0" y="49"/>
                    <a:pt x="20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9" y="45"/>
                    <a:pt x="19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4"/>
                    <a:pt x="15" y="43"/>
                    <a:pt x="15" y="43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41"/>
                    <a:pt x="17" y="39"/>
                    <a:pt x="17" y="39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5" y="36"/>
                    <a:pt x="15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9" y="34"/>
                    <a:pt x="19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1" y="31"/>
                    <a:pt x="21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5" y="32"/>
                    <a:pt x="25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8" y="31"/>
                    <a:pt x="28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5"/>
                    <a:pt x="30" y="35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3" y="36"/>
                    <a:pt x="33" y="37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2" y="40"/>
                    <a:pt x="32" y="40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3" y="44"/>
                    <a:pt x="33" y="44"/>
                  </a:cubicBezTo>
                  <a:close/>
                  <a:moveTo>
                    <a:pt x="73" y="32"/>
                  </a:moveTo>
                  <a:cubicBezTo>
                    <a:pt x="73" y="32"/>
                    <a:pt x="73" y="32"/>
                    <a:pt x="73" y="32"/>
                  </a:cubicBezTo>
                  <a:cubicBezTo>
                    <a:pt x="73" y="33"/>
                    <a:pt x="67" y="35"/>
                    <a:pt x="67" y="35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6" y="37"/>
                    <a:pt x="69" y="43"/>
                    <a:pt x="68" y="43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65" y="46"/>
                    <a:pt x="59" y="44"/>
                    <a:pt x="59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5" y="50"/>
                    <a:pt x="54" y="50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9" y="50"/>
                    <a:pt x="47" y="45"/>
                    <a:pt x="47" y="45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5" y="44"/>
                    <a:pt x="39" y="46"/>
                    <a:pt x="39" y="46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38" y="37"/>
                    <a:pt x="38" y="37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1" y="32"/>
                    <a:pt x="31" y="32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7"/>
                    <a:pt x="37" y="25"/>
                    <a:pt x="37" y="25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3"/>
                    <a:pt x="36" y="17"/>
                    <a:pt x="36" y="17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45" y="16"/>
                    <a:pt x="45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50" y="10"/>
                    <a:pt x="50" y="10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7" y="15"/>
                    <a:pt x="57" y="15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65" y="14"/>
                    <a:pt x="65" y="14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18"/>
                    <a:pt x="66" y="23"/>
                    <a:pt x="66" y="23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7" y="25"/>
                    <a:pt x="73" y="28"/>
                    <a:pt x="73" y="28"/>
                  </a:cubicBezTo>
                  <a:cubicBezTo>
                    <a:pt x="73" y="32"/>
                    <a:pt x="73" y="32"/>
                    <a:pt x="73" y="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336841" y="3084644"/>
            <a:ext cx="839877" cy="839877"/>
            <a:chOff x="1732369" y="4883949"/>
            <a:chExt cx="1119836" cy="1119836"/>
          </a:xfrm>
        </p:grpSpPr>
        <p:sp>
          <p:nvSpPr>
            <p:cNvPr id="11" name="椭圆 10"/>
            <p:cNvSpPr/>
            <p:nvPr/>
          </p:nvSpPr>
          <p:spPr>
            <a:xfrm>
              <a:off x="1732369" y="4883949"/>
              <a:ext cx="1119836" cy="1119836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1963143" y="5145865"/>
              <a:ext cx="658288" cy="596004"/>
            </a:xfrm>
            <a:custGeom>
              <a:avLst/>
              <a:gdLst>
                <a:gd name="T0" fmla="*/ 70 w 288"/>
                <a:gd name="T1" fmla="*/ 96 h 260"/>
                <a:gd name="T2" fmla="*/ 70 w 288"/>
                <a:gd name="T3" fmla="*/ 76 h 260"/>
                <a:gd name="T4" fmla="*/ 70 w 288"/>
                <a:gd name="T5" fmla="*/ 72 h 260"/>
                <a:gd name="T6" fmla="*/ 139 w 288"/>
                <a:gd name="T7" fmla="*/ 53 h 260"/>
                <a:gd name="T8" fmla="*/ 40 w 288"/>
                <a:gd name="T9" fmla="*/ 52 h 260"/>
                <a:gd name="T10" fmla="*/ 47 w 288"/>
                <a:gd name="T11" fmla="*/ 58 h 260"/>
                <a:gd name="T12" fmla="*/ 59 w 288"/>
                <a:gd name="T13" fmla="*/ 54 h 260"/>
                <a:gd name="T14" fmla="*/ 70 w 288"/>
                <a:gd name="T15" fmla="*/ 101 h 260"/>
                <a:gd name="T16" fmla="*/ 70 w 288"/>
                <a:gd name="T17" fmla="*/ 122 h 260"/>
                <a:gd name="T18" fmla="*/ 70 w 288"/>
                <a:gd name="T19" fmla="*/ 101 h 260"/>
                <a:gd name="T20" fmla="*/ 0 w 288"/>
                <a:gd name="T21" fmla="*/ 128 h 260"/>
                <a:gd name="T22" fmla="*/ 139 w 288"/>
                <a:gd name="T23" fmla="*/ 108 h 260"/>
                <a:gd name="T24" fmla="*/ 0 w 288"/>
                <a:gd name="T25" fmla="*/ 133 h 260"/>
                <a:gd name="T26" fmla="*/ 139 w 288"/>
                <a:gd name="T27" fmla="*/ 154 h 260"/>
                <a:gd name="T28" fmla="*/ 70 w 288"/>
                <a:gd name="T29" fmla="*/ 177 h 260"/>
                <a:gd name="T30" fmla="*/ 70 w 288"/>
                <a:gd name="T31" fmla="*/ 197 h 260"/>
                <a:gd name="T32" fmla="*/ 70 w 288"/>
                <a:gd name="T33" fmla="*/ 177 h 260"/>
                <a:gd name="T34" fmla="*/ 0 w 288"/>
                <a:gd name="T35" fmla="*/ 203 h 260"/>
                <a:gd name="T36" fmla="*/ 139 w 288"/>
                <a:gd name="T37" fmla="*/ 183 h 260"/>
                <a:gd name="T38" fmla="*/ 150 w 288"/>
                <a:gd name="T39" fmla="*/ 58 h 260"/>
                <a:gd name="T40" fmla="*/ 258 w 288"/>
                <a:gd name="T41" fmla="*/ 43 h 260"/>
                <a:gd name="T42" fmla="*/ 118 w 288"/>
                <a:gd name="T43" fmla="*/ 23 h 260"/>
                <a:gd name="T44" fmla="*/ 149 w 288"/>
                <a:gd name="T45" fmla="*/ 58 h 260"/>
                <a:gd name="T46" fmla="*/ 258 w 288"/>
                <a:gd name="T47" fmla="*/ 19 h 260"/>
                <a:gd name="T48" fmla="*/ 155 w 288"/>
                <a:gd name="T49" fmla="*/ 20 h 260"/>
                <a:gd name="T50" fmla="*/ 216 w 288"/>
                <a:gd name="T51" fmla="*/ 20 h 260"/>
                <a:gd name="T52" fmla="*/ 200 w 288"/>
                <a:gd name="T53" fmla="*/ 13 h 260"/>
                <a:gd name="T54" fmla="*/ 157 w 288"/>
                <a:gd name="T55" fmla="*/ 15 h 260"/>
                <a:gd name="T56" fmla="*/ 258 w 288"/>
                <a:gd name="T57" fmla="*/ 68 h 260"/>
                <a:gd name="T58" fmla="*/ 150 w 288"/>
                <a:gd name="T59" fmla="*/ 64 h 260"/>
                <a:gd name="T60" fmla="*/ 150 w 288"/>
                <a:gd name="T61" fmla="*/ 84 h 260"/>
                <a:gd name="T62" fmla="*/ 150 w 288"/>
                <a:gd name="T63" fmla="*/ 109 h 260"/>
                <a:gd name="T64" fmla="*/ 258 w 288"/>
                <a:gd name="T65" fmla="*/ 94 h 260"/>
                <a:gd name="T66" fmla="*/ 150 w 288"/>
                <a:gd name="T67" fmla="*/ 90 h 260"/>
                <a:gd name="T68" fmla="*/ 150 w 288"/>
                <a:gd name="T69" fmla="*/ 109 h 260"/>
                <a:gd name="T70" fmla="*/ 229 w 288"/>
                <a:gd name="T71" fmla="*/ 114 h 260"/>
                <a:gd name="T72" fmla="*/ 177 w 288"/>
                <a:gd name="T73" fmla="*/ 118 h 260"/>
                <a:gd name="T74" fmla="*/ 218 w 288"/>
                <a:gd name="T75" fmla="*/ 164 h 260"/>
                <a:gd name="T76" fmla="*/ 218 w 288"/>
                <a:gd name="T77" fmla="*/ 184 h 260"/>
                <a:gd name="T78" fmla="*/ 218 w 288"/>
                <a:gd name="T79" fmla="*/ 164 h 260"/>
                <a:gd name="T80" fmla="*/ 218 w 288"/>
                <a:gd name="T81" fmla="*/ 160 h 260"/>
                <a:gd name="T82" fmla="*/ 229 w 288"/>
                <a:gd name="T83" fmla="*/ 140 h 260"/>
                <a:gd name="T84" fmla="*/ 246 w 288"/>
                <a:gd name="T85" fmla="*/ 146 h 260"/>
                <a:gd name="T86" fmla="*/ 241 w 288"/>
                <a:gd name="T87" fmla="*/ 137 h 260"/>
                <a:gd name="T88" fmla="*/ 229 w 288"/>
                <a:gd name="T89" fmla="*/ 137 h 260"/>
                <a:gd name="T90" fmla="*/ 149 w 288"/>
                <a:gd name="T91" fmla="*/ 170 h 260"/>
                <a:gd name="T92" fmla="*/ 288 w 288"/>
                <a:gd name="T93" fmla="*/ 190 h 260"/>
                <a:gd name="T94" fmla="*/ 218 w 288"/>
                <a:gd name="T95" fmla="*/ 215 h 260"/>
                <a:gd name="T96" fmla="*/ 218 w 288"/>
                <a:gd name="T97" fmla="*/ 235 h 260"/>
                <a:gd name="T98" fmla="*/ 218 w 288"/>
                <a:gd name="T99" fmla="*/ 215 h 260"/>
                <a:gd name="T100" fmla="*/ 149 w 288"/>
                <a:gd name="T101" fmla="*/ 241 h 260"/>
                <a:gd name="T102" fmla="*/ 288 w 288"/>
                <a:gd name="T103" fmla="*/ 221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88" h="260">
                  <a:moveTo>
                    <a:pt x="139" y="57"/>
                  </a:moveTo>
                  <a:cubicBezTo>
                    <a:pt x="139" y="77"/>
                    <a:pt x="139" y="77"/>
                    <a:pt x="139" y="77"/>
                  </a:cubicBezTo>
                  <a:cubicBezTo>
                    <a:pt x="139" y="88"/>
                    <a:pt x="108" y="96"/>
                    <a:pt x="70" y="96"/>
                  </a:cubicBezTo>
                  <a:cubicBezTo>
                    <a:pt x="31" y="96"/>
                    <a:pt x="0" y="88"/>
                    <a:pt x="0" y="7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7"/>
                    <a:pt x="31" y="76"/>
                    <a:pt x="70" y="76"/>
                  </a:cubicBezTo>
                  <a:cubicBezTo>
                    <a:pt x="108" y="76"/>
                    <a:pt x="139" y="67"/>
                    <a:pt x="139" y="57"/>
                  </a:cubicBezTo>
                  <a:close/>
                  <a:moveTo>
                    <a:pt x="139" y="53"/>
                  </a:moveTo>
                  <a:cubicBezTo>
                    <a:pt x="139" y="64"/>
                    <a:pt x="108" y="72"/>
                    <a:pt x="70" y="72"/>
                  </a:cubicBezTo>
                  <a:cubicBezTo>
                    <a:pt x="31" y="72"/>
                    <a:pt x="0" y="64"/>
                    <a:pt x="0" y="53"/>
                  </a:cubicBezTo>
                  <a:cubicBezTo>
                    <a:pt x="0" y="43"/>
                    <a:pt x="31" y="34"/>
                    <a:pt x="70" y="34"/>
                  </a:cubicBezTo>
                  <a:cubicBezTo>
                    <a:pt x="108" y="34"/>
                    <a:pt x="139" y="43"/>
                    <a:pt x="139" y="53"/>
                  </a:cubicBezTo>
                  <a:close/>
                  <a:moveTo>
                    <a:pt x="103" y="52"/>
                  </a:moveTo>
                  <a:cubicBezTo>
                    <a:pt x="42" y="48"/>
                    <a:pt x="42" y="48"/>
                    <a:pt x="42" y="48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5" y="52"/>
                    <a:pt x="49" y="53"/>
                    <a:pt x="47" y="5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9" y="57"/>
                    <a:pt x="59" y="57"/>
                    <a:pt x="59" y="57"/>
                  </a:cubicBezTo>
                  <a:cubicBezTo>
                    <a:pt x="60" y="56"/>
                    <a:pt x="60" y="55"/>
                    <a:pt x="59" y="54"/>
                  </a:cubicBezTo>
                  <a:cubicBezTo>
                    <a:pt x="101" y="56"/>
                    <a:pt x="101" y="56"/>
                    <a:pt x="101" y="56"/>
                  </a:cubicBezTo>
                  <a:lnTo>
                    <a:pt x="103" y="52"/>
                  </a:lnTo>
                  <a:close/>
                  <a:moveTo>
                    <a:pt x="70" y="101"/>
                  </a:moveTo>
                  <a:cubicBezTo>
                    <a:pt x="31" y="101"/>
                    <a:pt x="0" y="93"/>
                    <a:pt x="0" y="82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13"/>
                    <a:pt x="31" y="122"/>
                    <a:pt x="70" y="122"/>
                  </a:cubicBezTo>
                  <a:cubicBezTo>
                    <a:pt x="108" y="122"/>
                    <a:pt x="139" y="113"/>
                    <a:pt x="139" y="103"/>
                  </a:cubicBezTo>
                  <a:cubicBezTo>
                    <a:pt x="139" y="82"/>
                    <a:pt x="139" y="82"/>
                    <a:pt x="139" y="82"/>
                  </a:cubicBezTo>
                  <a:cubicBezTo>
                    <a:pt x="139" y="93"/>
                    <a:pt x="108" y="101"/>
                    <a:pt x="70" y="101"/>
                  </a:cubicBezTo>
                  <a:close/>
                  <a:moveTo>
                    <a:pt x="70" y="127"/>
                  </a:moveTo>
                  <a:cubicBezTo>
                    <a:pt x="31" y="127"/>
                    <a:pt x="0" y="119"/>
                    <a:pt x="0" y="10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9"/>
                    <a:pt x="31" y="147"/>
                    <a:pt x="70" y="147"/>
                  </a:cubicBezTo>
                  <a:cubicBezTo>
                    <a:pt x="108" y="147"/>
                    <a:pt x="139" y="139"/>
                    <a:pt x="139" y="128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19"/>
                    <a:pt x="108" y="127"/>
                    <a:pt x="70" y="127"/>
                  </a:cubicBezTo>
                  <a:close/>
                  <a:moveTo>
                    <a:pt x="70" y="152"/>
                  </a:moveTo>
                  <a:cubicBezTo>
                    <a:pt x="31" y="152"/>
                    <a:pt x="0" y="144"/>
                    <a:pt x="0" y="133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4"/>
                    <a:pt x="31" y="173"/>
                    <a:pt x="70" y="173"/>
                  </a:cubicBezTo>
                  <a:cubicBezTo>
                    <a:pt x="108" y="173"/>
                    <a:pt x="139" y="164"/>
                    <a:pt x="139" y="154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44"/>
                    <a:pt x="108" y="152"/>
                    <a:pt x="70" y="152"/>
                  </a:cubicBezTo>
                  <a:close/>
                  <a:moveTo>
                    <a:pt x="70" y="177"/>
                  </a:moveTo>
                  <a:cubicBezTo>
                    <a:pt x="31" y="177"/>
                    <a:pt x="0" y="169"/>
                    <a:pt x="0" y="158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0" y="189"/>
                    <a:pt x="31" y="197"/>
                    <a:pt x="70" y="197"/>
                  </a:cubicBezTo>
                  <a:cubicBezTo>
                    <a:pt x="108" y="197"/>
                    <a:pt x="139" y="189"/>
                    <a:pt x="139" y="178"/>
                  </a:cubicBezTo>
                  <a:cubicBezTo>
                    <a:pt x="139" y="158"/>
                    <a:pt x="139" y="158"/>
                    <a:pt x="139" y="158"/>
                  </a:cubicBezTo>
                  <a:cubicBezTo>
                    <a:pt x="139" y="169"/>
                    <a:pt x="108" y="177"/>
                    <a:pt x="70" y="177"/>
                  </a:cubicBezTo>
                  <a:close/>
                  <a:moveTo>
                    <a:pt x="70" y="202"/>
                  </a:moveTo>
                  <a:cubicBezTo>
                    <a:pt x="31" y="202"/>
                    <a:pt x="0" y="193"/>
                    <a:pt x="0" y="183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14"/>
                    <a:pt x="31" y="222"/>
                    <a:pt x="70" y="222"/>
                  </a:cubicBezTo>
                  <a:cubicBezTo>
                    <a:pt x="108" y="222"/>
                    <a:pt x="139" y="214"/>
                    <a:pt x="139" y="203"/>
                  </a:cubicBezTo>
                  <a:cubicBezTo>
                    <a:pt x="139" y="183"/>
                    <a:pt x="139" y="183"/>
                    <a:pt x="139" y="183"/>
                  </a:cubicBezTo>
                  <a:cubicBezTo>
                    <a:pt x="139" y="193"/>
                    <a:pt x="108" y="202"/>
                    <a:pt x="70" y="202"/>
                  </a:cubicBezTo>
                  <a:close/>
                  <a:moveTo>
                    <a:pt x="149" y="58"/>
                  </a:moveTo>
                  <a:cubicBezTo>
                    <a:pt x="150" y="58"/>
                    <a:pt x="150" y="58"/>
                    <a:pt x="150" y="58"/>
                  </a:cubicBezTo>
                  <a:cubicBezTo>
                    <a:pt x="150" y="59"/>
                    <a:pt x="150" y="59"/>
                    <a:pt x="150" y="59"/>
                  </a:cubicBezTo>
                  <a:cubicBezTo>
                    <a:pt x="161" y="61"/>
                    <a:pt x="174" y="62"/>
                    <a:pt x="188" y="62"/>
                  </a:cubicBezTo>
                  <a:cubicBezTo>
                    <a:pt x="227" y="62"/>
                    <a:pt x="258" y="53"/>
                    <a:pt x="258" y="43"/>
                  </a:cubicBezTo>
                  <a:cubicBezTo>
                    <a:pt x="258" y="23"/>
                    <a:pt x="258" y="23"/>
                    <a:pt x="258" y="23"/>
                  </a:cubicBezTo>
                  <a:cubicBezTo>
                    <a:pt x="258" y="33"/>
                    <a:pt x="227" y="42"/>
                    <a:pt x="188" y="42"/>
                  </a:cubicBezTo>
                  <a:cubicBezTo>
                    <a:pt x="150" y="42"/>
                    <a:pt x="118" y="33"/>
                    <a:pt x="118" y="23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35" y="34"/>
                    <a:pt x="150" y="41"/>
                    <a:pt x="150" y="54"/>
                  </a:cubicBezTo>
                  <a:cubicBezTo>
                    <a:pt x="150" y="56"/>
                    <a:pt x="149" y="57"/>
                    <a:pt x="149" y="58"/>
                  </a:cubicBezTo>
                  <a:close/>
                  <a:moveTo>
                    <a:pt x="118" y="19"/>
                  </a:moveTo>
                  <a:cubicBezTo>
                    <a:pt x="118" y="8"/>
                    <a:pt x="150" y="0"/>
                    <a:pt x="188" y="0"/>
                  </a:cubicBezTo>
                  <a:cubicBezTo>
                    <a:pt x="227" y="0"/>
                    <a:pt x="258" y="8"/>
                    <a:pt x="258" y="19"/>
                  </a:cubicBezTo>
                  <a:cubicBezTo>
                    <a:pt x="258" y="29"/>
                    <a:pt x="227" y="38"/>
                    <a:pt x="188" y="38"/>
                  </a:cubicBezTo>
                  <a:cubicBezTo>
                    <a:pt x="150" y="38"/>
                    <a:pt x="118" y="29"/>
                    <a:pt x="118" y="19"/>
                  </a:cubicBezTo>
                  <a:close/>
                  <a:moveTo>
                    <a:pt x="155" y="20"/>
                  </a:moveTo>
                  <a:cubicBezTo>
                    <a:pt x="216" y="24"/>
                    <a:pt x="216" y="24"/>
                    <a:pt x="216" y="24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6" y="20"/>
                    <a:pt x="216" y="20"/>
                    <a:pt x="216" y="20"/>
                  </a:cubicBezTo>
                  <a:cubicBezTo>
                    <a:pt x="213" y="20"/>
                    <a:pt x="209" y="19"/>
                    <a:pt x="210" y="15"/>
                  </a:cubicBezTo>
                  <a:cubicBezTo>
                    <a:pt x="211" y="14"/>
                    <a:pt x="211" y="14"/>
                    <a:pt x="211" y="14"/>
                  </a:cubicBezTo>
                  <a:cubicBezTo>
                    <a:pt x="200" y="13"/>
                    <a:pt x="200" y="13"/>
                    <a:pt x="200" y="13"/>
                  </a:cubicBezTo>
                  <a:cubicBezTo>
                    <a:pt x="199" y="15"/>
                    <a:pt x="199" y="15"/>
                    <a:pt x="199" y="15"/>
                  </a:cubicBezTo>
                  <a:cubicBezTo>
                    <a:pt x="198" y="16"/>
                    <a:pt x="198" y="17"/>
                    <a:pt x="198" y="18"/>
                  </a:cubicBezTo>
                  <a:cubicBezTo>
                    <a:pt x="157" y="15"/>
                    <a:pt x="157" y="15"/>
                    <a:pt x="157" y="15"/>
                  </a:cubicBezTo>
                  <a:lnTo>
                    <a:pt x="155" y="20"/>
                  </a:lnTo>
                  <a:close/>
                  <a:moveTo>
                    <a:pt x="188" y="87"/>
                  </a:moveTo>
                  <a:cubicBezTo>
                    <a:pt x="227" y="87"/>
                    <a:pt x="258" y="79"/>
                    <a:pt x="258" y="68"/>
                  </a:cubicBezTo>
                  <a:cubicBezTo>
                    <a:pt x="258" y="48"/>
                    <a:pt x="258" y="48"/>
                    <a:pt x="258" y="48"/>
                  </a:cubicBezTo>
                  <a:cubicBezTo>
                    <a:pt x="258" y="59"/>
                    <a:pt x="227" y="67"/>
                    <a:pt x="188" y="67"/>
                  </a:cubicBezTo>
                  <a:cubicBezTo>
                    <a:pt x="174" y="67"/>
                    <a:pt x="161" y="66"/>
                    <a:pt x="150" y="64"/>
                  </a:cubicBezTo>
                  <a:cubicBezTo>
                    <a:pt x="150" y="79"/>
                    <a:pt x="150" y="79"/>
                    <a:pt x="150" y="79"/>
                  </a:cubicBezTo>
                  <a:cubicBezTo>
                    <a:pt x="150" y="80"/>
                    <a:pt x="149" y="82"/>
                    <a:pt x="149" y="84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61" y="86"/>
                    <a:pt x="174" y="87"/>
                    <a:pt x="188" y="87"/>
                  </a:cubicBezTo>
                  <a:close/>
                  <a:moveTo>
                    <a:pt x="150" y="109"/>
                  </a:moveTo>
                  <a:cubicBezTo>
                    <a:pt x="150" y="110"/>
                    <a:pt x="150" y="110"/>
                    <a:pt x="150" y="110"/>
                  </a:cubicBezTo>
                  <a:cubicBezTo>
                    <a:pt x="161" y="112"/>
                    <a:pt x="174" y="113"/>
                    <a:pt x="188" y="113"/>
                  </a:cubicBezTo>
                  <a:cubicBezTo>
                    <a:pt x="227" y="113"/>
                    <a:pt x="258" y="105"/>
                    <a:pt x="258" y="94"/>
                  </a:cubicBezTo>
                  <a:cubicBezTo>
                    <a:pt x="258" y="74"/>
                    <a:pt x="258" y="74"/>
                    <a:pt x="258" y="74"/>
                  </a:cubicBezTo>
                  <a:cubicBezTo>
                    <a:pt x="258" y="84"/>
                    <a:pt x="227" y="93"/>
                    <a:pt x="188" y="93"/>
                  </a:cubicBezTo>
                  <a:cubicBezTo>
                    <a:pt x="174" y="93"/>
                    <a:pt x="161" y="92"/>
                    <a:pt x="150" y="90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50" y="106"/>
                    <a:pt x="149" y="108"/>
                    <a:pt x="149" y="109"/>
                  </a:cubicBezTo>
                  <a:lnTo>
                    <a:pt x="150" y="109"/>
                  </a:lnTo>
                  <a:close/>
                  <a:moveTo>
                    <a:pt x="258" y="117"/>
                  </a:moveTo>
                  <a:cubicBezTo>
                    <a:pt x="258" y="99"/>
                    <a:pt x="258" y="99"/>
                    <a:pt x="258" y="99"/>
                  </a:cubicBezTo>
                  <a:cubicBezTo>
                    <a:pt x="258" y="105"/>
                    <a:pt x="247" y="111"/>
                    <a:pt x="229" y="114"/>
                  </a:cubicBezTo>
                  <a:cubicBezTo>
                    <a:pt x="237" y="115"/>
                    <a:pt x="247" y="115"/>
                    <a:pt x="258" y="117"/>
                  </a:cubicBezTo>
                  <a:close/>
                  <a:moveTo>
                    <a:pt x="150" y="127"/>
                  </a:moveTo>
                  <a:cubicBezTo>
                    <a:pt x="156" y="123"/>
                    <a:pt x="166" y="120"/>
                    <a:pt x="177" y="118"/>
                  </a:cubicBezTo>
                  <a:cubicBezTo>
                    <a:pt x="167" y="117"/>
                    <a:pt x="158" y="116"/>
                    <a:pt x="150" y="115"/>
                  </a:cubicBezTo>
                  <a:lnTo>
                    <a:pt x="150" y="127"/>
                  </a:lnTo>
                  <a:close/>
                  <a:moveTo>
                    <a:pt x="218" y="164"/>
                  </a:moveTo>
                  <a:cubicBezTo>
                    <a:pt x="180" y="164"/>
                    <a:pt x="149" y="155"/>
                    <a:pt x="149" y="145"/>
                  </a:cubicBezTo>
                  <a:cubicBezTo>
                    <a:pt x="149" y="165"/>
                    <a:pt x="149" y="165"/>
                    <a:pt x="149" y="165"/>
                  </a:cubicBezTo>
                  <a:cubicBezTo>
                    <a:pt x="149" y="175"/>
                    <a:pt x="180" y="184"/>
                    <a:pt x="218" y="184"/>
                  </a:cubicBezTo>
                  <a:cubicBezTo>
                    <a:pt x="257" y="184"/>
                    <a:pt x="288" y="175"/>
                    <a:pt x="288" y="165"/>
                  </a:cubicBezTo>
                  <a:cubicBezTo>
                    <a:pt x="288" y="145"/>
                    <a:pt x="288" y="145"/>
                    <a:pt x="288" y="145"/>
                  </a:cubicBezTo>
                  <a:cubicBezTo>
                    <a:pt x="288" y="155"/>
                    <a:pt x="257" y="164"/>
                    <a:pt x="218" y="164"/>
                  </a:cubicBezTo>
                  <a:close/>
                  <a:moveTo>
                    <a:pt x="218" y="122"/>
                  </a:moveTo>
                  <a:cubicBezTo>
                    <a:pt x="257" y="122"/>
                    <a:pt x="288" y="130"/>
                    <a:pt x="288" y="141"/>
                  </a:cubicBezTo>
                  <a:cubicBezTo>
                    <a:pt x="288" y="151"/>
                    <a:pt x="257" y="160"/>
                    <a:pt x="218" y="160"/>
                  </a:cubicBezTo>
                  <a:cubicBezTo>
                    <a:pt x="180" y="160"/>
                    <a:pt x="149" y="151"/>
                    <a:pt x="149" y="141"/>
                  </a:cubicBezTo>
                  <a:cubicBezTo>
                    <a:pt x="149" y="130"/>
                    <a:pt x="180" y="122"/>
                    <a:pt x="218" y="122"/>
                  </a:cubicBezTo>
                  <a:close/>
                  <a:moveTo>
                    <a:pt x="229" y="140"/>
                  </a:moveTo>
                  <a:cubicBezTo>
                    <a:pt x="187" y="137"/>
                    <a:pt x="187" y="137"/>
                    <a:pt x="187" y="137"/>
                  </a:cubicBezTo>
                  <a:cubicBezTo>
                    <a:pt x="185" y="142"/>
                    <a:pt x="185" y="142"/>
                    <a:pt x="185" y="142"/>
                  </a:cubicBezTo>
                  <a:cubicBezTo>
                    <a:pt x="246" y="146"/>
                    <a:pt x="246" y="146"/>
                    <a:pt x="246" y="146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3" y="142"/>
                    <a:pt x="239" y="141"/>
                    <a:pt x="241" y="137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30" y="135"/>
                    <a:pt x="230" y="135"/>
                    <a:pt x="230" y="135"/>
                  </a:cubicBezTo>
                  <a:cubicBezTo>
                    <a:pt x="229" y="137"/>
                    <a:pt x="229" y="137"/>
                    <a:pt x="229" y="137"/>
                  </a:cubicBezTo>
                  <a:cubicBezTo>
                    <a:pt x="229" y="138"/>
                    <a:pt x="228" y="139"/>
                    <a:pt x="229" y="140"/>
                  </a:cubicBezTo>
                  <a:close/>
                  <a:moveTo>
                    <a:pt x="218" y="189"/>
                  </a:moveTo>
                  <a:cubicBezTo>
                    <a:pt x="180" y="189"/>
                    <a:pt x="149" y="181"/>
                    <a:pt x="149" y="170"/>
                  </a:cubicBezTo>
                  <a:cubicBezTo>
                    <a:pt x="149" y="190"/>
                    <a:pt x="149" y="190"/>
                    <a:pt x="149" y="190"/>
                  </a:cubicBezTo>
                  <a:cubicBezTo>
                    <a:pt x="149" y="201"/>
                    <a:pt x="180" y="209"/>
                    <a:pt x="218" y="209"/>
                  </a:cubicBezTo>
                  <a:cubicBezTo>
                    <a:pt x="257" y="209"/>
                    <a:pt x="288" y="201"/>
                    <a:pt x="288" y="190"/>
                  </a:cubicBezTo>
                  <a:cubicBezTo>
                    <a:pt x="288" y="170"/>
                    <a:pt x="288" y="170"/>
                    <a:pt x="288" y="170"/>
                  </a:cubicBezTo>
                  <a:cubicBezTo>
                    <a:pt x="288" y="181"/>
                    <a:pt x="257" y="189"/>
                    <a:pt x="218" y="189"/>
                  </a:cubicBezTo>
                  <a:close/>
                  <a:moveTo>
                    <a:pt x="218" y="215"/>
                  </a:moveTo>
                  <a:cubicBezTo>
                    <a:pt x="180" y="215"/>
                    <a:pt x="149" y="206"/>
                    <a:pt x="149" y="196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49" y="227"/>
                    <a:pt x="180" y="235"/>
                    <a:pt x="218" y="235"/>
                  </a:cubicBezTo>
                  <a:cubicBezTo>
                    <a:pt x="257" y="235"/>
                    <a:pt x="288" y="227"/>
                    <a:pt x="288" y="216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8" y="206"/>
                    <a:pt x="257" y="215"/>
                    <a:pt x="218" y="215"/>
                  </a:cubicBezTo>
                  <a:close/>
                  <a:moveTo>
                    <a:pt x="218" y="240"/>
                  </a:moveTo>
                  <a:cubicBezTo>
                    <a:pt x="180" y="240"/>
                    <a:pt x="149" y="231"/>
                    <a:pt x="149" y="221"/>
                  </a:cubicBezTo>
                  <a:cubicBezTo>
                    <a:pt x="149" y="241"/>
                    <a:pt x="149" y="241"/>
                    <a:pt x="149" y="241"/>
                  </a:cubicBezTo>
                  <a:cubicBezTo>
                    <a:pt x="149" y="252"/>
                    <a:pt x="180" y="260"/>
                    <a:pt x="218" y="260"/>
                  </a:cubicBezTo>
                  <a:cubicBezTo>
                    <a:pt x="257" y="260"/>
                    <a:pt x="288" y="252"/>
                    <a:pt x="288" y="241"/>
                  </a:cubicBezTo>
                  <a:cubicBezTo>
                    <a:pt x="288" y="221"/>
                    <a:pt x="288" y="221"/>
                    <a:pt x="288" y="221"/>
                  </a:cubicBezTo>
                  <a:cubicBezTo>
                    <a:pt x="288" y="231"/>
                    <a:pt x="257" y="240"/>
                    <a:pt x="218" y="2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589533" y="1061749"/>
            <a:ext cx="839877" cy="839877"/>
            <a:chOff x="4609397" y="1508318"/>
            <a:chExt cx="1119836" cy="1119836"/>
          </a:xfrm>
        </p:grpSpPr>
        <p:sp>
          <p:nvSpPr>
            <p:cNvPr id="14" name="椭圆 13"/>
            <p:cNvSpPr/>
            <p:nvPr/>
          </p:nvSpPr>
          <p:spPr>
            <a:xfrm>
              <a:off x="4609397" y="1508318"/>
              <a:ext cx="1119836" cy="1119836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4859873" y="1808017"/>
              <a:ext cx="692085" cy="482755"/>
              <a:chOff x="-60285" y="3175"/>
              <a:chExt cx="1354138" cy="944563"/>
            </a:xfrm>
            <a:solidFill>
              <a:schemeClr val="bg1"/>
            </a:solidFill>
          </p:grpSpPr>
          <p:sp>
            <p:nvSpPr>
              <p:cNvPr id="16" name="Freeform 51"/>
              <p:cNvSpPr>
                <a:spLocks noEditPoints="1"/>
              </p:cNvSpPr>
              <p:nvPr/>
            </p:nvSpPr>
            <p:spPr bwMode="auto">
              <a:xfrm>
                <a:off x="-42803" y="3175"/>
                <a:ext cx="1255713" cy="804863"/>
              </a:xfrm>
              <a:custGeom>
                <a:avLst/>
                <a:gdLst>
                  <a:gd name="T0" fmla="*/ 16 w 332"/>
                  <a:gd name="T1" fmla="*/ 212 h 212"/>
                  <a:gd name="T2" fmla="*/ 316 w 332"/>
                  <a:gd name="T3" fmla="*/ 212 h 212"/>
                  <a:gd name="T4" fmla="*/ 332 w 332"/>
                  <a:gd name="T5" fmla="*/ 196 h 212"/>
                  <a:gd name="T6" fmla="*/ 332 w 332"/>
                  <a:gd name="T7" fmla="*/ 16 h 212"/>
                  <a:gd name="T8" fmla="*/ 316 w 332"/>
                  <a:gd name="T9" fmla="*/ 0 h 212"/>
                  <a:gd name="T10" fmla="*/ 24 w 332"/>
                  <a:gd name="T11" fmla="*/ 0 h 212"/>
                  <a:gd name="T12" fmla="*/ 0 w 332"/>
                  <a:gd name="T13" fmla="*/ 16 h 212"/>
                  <a:gd name="T14" fmla="*/ 0 w 332"/>
                  <a:gd name="T15" fmla="*/ 196 h 212"/>
                  <a:gd name="T16" fmla="*/ 16 w 332"/>
                  <a:gd name="T17" fmla="*/ 212 h 212"/>
                  <a:gd name="T18" fmla="*/ 22 w 332"/>
                  <a:gd name="T19" fmla="*/ 23 h 212"/>
                  <a:gd name="T20" fmla="*/ 24 w 332"/>
                  <a:gd name="T21" fmla="*/ 22 h 212"/>
                  <a:gd name="T22" fmla="*/ 310 w 332"/>
                  <a:gd name="T23" fmla="*/ 22 h 212"/>
                  <a:gd name="T24" fmla="*/ 310 w 332"/>
                  <a:gd name="T25" fmla="*/ 190 h 212"/>
                  <a:gd name="T26" fmla="*/ 22 w 332"/>
                  <a:gd name="T27" fmla="*/ 190 h 212"/>
                  <a:gd name="T28" fmla="*/ 22 w 332"/>
                  <a:gd name="T29" fmla="*/ 23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2" h="212">
                    <a:moveTo>
                      <a:pt x="16" y="212"/>
                    </a:moveTo>
                    <a:cubicBezTo>
                      <a:pt x="316" y="212"/>
                      <a:pt x="316" y="212"/>
                      <a:pt x="316" y="212"/>
                    </a:cubicBezTo>
                    <a:cubicBezTo>
                      <a:pt x="325" y="212"/>
                      <a:pt x="332" y="205"/>
                      <a:pt x="332" y="196"/>
                    </a:cubicBezTo>
                    <a:cubicBezTo>
                      <a:pt x="332" y="16"/>
                      <a:pt x="332" y="16"/>
                      <a:pt x="332" y="16"/>
                    </a:cubicBezTo>
                    <a:cubicBezTo>
                      <a:pt x="332" y="7"/>
                      <a:pt x="325" y="0"/>
                      <a:pt x="31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6"/>
                    </a:cubicBezTo>
                    <a:cubicBezTo>
                      <a:pt x="0" y="196"/>
                      <a:pt x="0" y="196"/>
                      <a:pt x="0" y="196"/>
                    </a:cubicBezTo>
                    <a:cubicBezTo>
                      <a:pt x="0" y="205"/>
                      <a:pt x="7" y="212"/>
                      <a:pt x="16" y="212"/>
                    </a:cubicBezTo>
                    <a:close/>
                    <a:moveTo>
                      <a:pt x="22" y="23"/>
                    </a:moveTo>
                    <a:cubicBezTo>
                      <a:pt x="23" y="22"/>
                      <a:pt x="24" y="22"/>
                      <a:pt x="24" y="22"/>
                    </a:cubicBezTo>
                    <a:cubicBezTo>
                      <a:pt x="310" y="22"/>
                      <a:pt x="310" y="22"/>
                      <a:pt x="310" y="22"/>
                    </a:cubicBezTo>
                    <a:cubicBezTo>
                      <a:pt x="310" y="190"/>
                      <a:pt x="310" y="190"/>
                      <a:pt x="310" y="190"/>
                    </a:cubicBezTo>
                    <a:cubicBezTo>
                      <a:pt x="22" y="190"/>
                      <a:pt x="22" y="190"/>
                      <a:pt x="22" y="190"/>
                    </a:cubicBezTo>
                    <a:lnTo>
                      <a:pt x="22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7" name="Freeform 52"/>
              <p:cNvSpPr>
                <a:spLocks/>
              </p:cNvSpPr>
              <p:nvPr/>
            </p:nvSpPr>
            <p:spPr bwMode="auto">
              <a:xfrm>
                <a:off x="209570" y="249238"/>
                <a:ext cx="836614" cy="338137"/>
              </a:xfrm>
              <a:custGeom>
                <a:avLst/>
                <a:gdLst>
                  <a:gd name="T0" fmla="*/ 221 w 221"/>
                  <a:gd name="T1" fmla="*/ 9 h 89"/>
                  <a:gd name="T2" fmla="*/ 220 w 221"/>
                  <a:gd name="T3" fmla="*/ 7 h 89"/>
                  <a:gd name="T4" fmla="*/ 220 w 221"/>
                  <a:gd name="T5" fmla="*/ 5 h 89"/>
                  <a:gd name="T6" fmla="*/ 218 w 221"/>
                  <a:gd name="T7" fmla="*/ 3 h 89"/>
                  <a:gd name="T8" fmla="*/ 217 w 221"/>
                  <a:gd name="T9" fmla="*/ 2 h 89"/>
                  <a:gd name="T10" fmla="*/ 212 w 221"/>
                  <a:gd name="T11" fmla="*/ 0 h 89"/>
                  <a:gd name="T12" fmla="*/ 209 w 221"/>
                  <a:gd name="T13" fmla="*/ 0 h 89"/>
                  <a:gd name="T14" fmla="*/ 208 w 221"/>
                  <a:gd name="T15" fmla="*/ 0 h 89"/>
                  <a:gd name="T16" fmla="*/ 185 w 221"/>
                  <a:gd name="T17" fmla="*/ 4 h 89"/>
                  <a:gd name="T18" fmla="*/ 184 w 221"/>
                  <a:gd name="T19" fmla="*/ 4 h 89"/>
                  <a:gd name="T20" fmla="*/ 182 w 221"/>
                  <a:gd name="T21" fmla="*/ 5 h 89"/>
                  <a:gd name="T22" fmla="*/ 180 w 221"/>
                  <a:gd name="T23" fmla="*/ 6 h 89"/>
                  <a:gd name="T24" fmla="*/ 179 w 221"/>
                  <a:gd name="T25" fmla="*/ 7 h 89"/>
                  <a:gd name="T26" fmla="*/ 178 w 221"/>
                  <a:gd name="T27" fmla="*/ 9 h 89"/>
                  <a:gd name="T28" fmla="*/ 177 w 221"/>
                  <a:gd name="T29" fmla="*/ 10 h 89"/>
                  <a:gd name="T30" fmla="*/ 176 w 221"/>
                  <a:gd name="T31" fmla="*/ 12 h 89"/>
                  <a:gd name="T32" fmla="*/ 176 w 221"/>
                  <a:gd name="T33" fmla="*/ 15 h 89"/>
                  <a:gd name="T34" fmla="*/ 176 w 221"/>
                  <a:gd name="T35" fmla="*/ 16 h 89"/>
                  <a:gd name="T36" fmla="*/ 177 w 221"/>
                  <a:gd name="T37" fmla="*/ 18 h 89"/>
                  <a:gd name="T38" fmla="*/ 177 w 221"/>
                  <a:gd name="T39" fmla="*/ 20 h 89"/>
                  <a:gd name="T40" fmla="*/ 178 w 221"/>
                  <a:gd name="T41" fmla="*/ 21 h 89"/>
                  <a:gd name="T42" fmla="*/ 124 w 221"/>
                  <a:gd name="T43" fmla="*/ 64 h 89"/>
                  <a:gd name="T44" fmla="*/ 77 w 221"/>
                  <a:gd name="T45" fmla="*/ 30 h 89"/>
                  <a:gd name="T46" fmla="*/ 75 w 221"/>
                  <a:gd name="T47" fmla="*/ 29 h 89"/>
                  <a:gd name="T48" fmla="*/ 73 w 221"/>
                  <a:gd name="T49" fmla="*/ 28 h 89"/>
                  <a:gd name="T50" fmla="*/ 71 w 221"/>
                  <a:gd name="T51" fmla="*/ 28 h 89"/>
                  <a:gd name="T52" fmla="*/ 69 w 221"/>
                  <a:gd name="T53" fmla="*/ 28 h 89"/>
                  <a:gd name="T54" fmla="*/ 67 w 221"/>
                  <a:gd name="T55" fmla="*/ 29 h 89"/>
                  <a:gd name="T56" fmla="*/ 65 w 221"/>
                  <a:gd name="T57" fmla="*/ 30 h 89"/>
                  <a:gd name="T58" fmla="*/ 6 w 221"/>
                  <a:gd name="T59" fmla="*/ 68 h 89"/>
                  <a:gd name="T60" fmla="*/ 12 w 221"/>
                  <a:gd name="T61" fmla="*/ 89 h 89"/>
                  <a:gd name="T62" fmla="*/ 71 w 221"/>
                  <a:gd name="T63" fmla="*/ 52 h 89"/>
                  <a:gd name="T64" fmla="*/ 120 w 221"/>
                  <a:gd name="T65" fmla="*/ 87 h 89"/>
                  <a:gd name="T66" fmla="*/ 122 w 221"/>
                  <a:gd name="T67" fmla="*/ 88 h 89"/>
                  <a:gd name="T68" fmla="*/ 125 w 221"/>
                  <a:gd name="T69" fmla="*/ 89 h 89"/>
                  <a:gd name="T70" fmla="*/ 125 w 221"/>
                  <a:gd name="T71" fmla="*/ 89 h 89"/>
                  <a:gd name="T72" fmla="*/ 127 w 221"/>
                  <a:gd name="T73" fmla="*/ 88 h 89"/>
                  <a:gd name="T74" fmla="*/ 130 w 221"/>
                  <a:gd name="T75" fmla="*/ 87 h 89"/>
                  <a:gd name="T76" fmla="*/ 192 w 221"/>
                  <a:gd name="T77" fmla="*/ 39 h 89"/>
                  <a:gd name="T78" fmla="*/ 193 w 221"/>
                  <a:gd name="T79" fmla="*/ 41 h 89"/>
                  <a:gd name="T80" fmla="*/ 196 w 221"/>
                  <a:gd name="T81" fmla="*/ 42 h 89"/>
                  <a:gd name="T82" fmla="*/ 197 w 221"/>
                  <a:gd name="T83" fmla="*/ 43 h 89"/>
                  <a:gd name="T84" fmla="*/ 200 w 221"/>
                  <a:gd name="T85" fmla="*/ 43 h 89"/>
                  <a:gd name="T86" fmla="*/ 200 w 221"/>
                  <a:gd name="T87" fmla="*/ 43 h 89"/>
                  <a:gd name="T88" fmla="*/ 203 w 221"/>
                  <a:gd name="T89" fmla="*/ 43 h 89"/>
                  <a:gd name="T90" fmla="*/ 206 w 221"/>
                  <a:gd name="T91" fmla="*/ 41 h 89"/>
                  <a:gd name="T92" fmla="*/ 208 w 221"/>
                  <a:gd name="T93" fmla="*/ 40 h 89"/>
                  <a:gd name="T94" fmla="*/ 210 w 221"/>
                  <a:gd name="T95" fmla="*/ 37 h 89"/>
                  <a:gd name="T96" fmla="*/ 220 w 221"/>
                  <a:gd name="T97" fmla="*/ 16 h 89"/>
                  <a:gd name="T98" fmla="*/ 220 w 221"/>
                  <a:gd name="T99" fmla="*/ 16 h 89"/>
                  <a:gd name="T100" fmla="*/ 221 w 221"/>
                  <a:gd name="T101" fmla="*/ 14 h 89"/>
                  <a:gd name="T102" fmla="*/ 221 w 221"/>
                  <a:gd name="T103" fmla="*/ 11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21" h="89">
                    <a:moveTo>
                      <a:pt x="221" y="9"/>
                    </a:moveTo>
                    <a:cubicBezTo>
                      <a:pt x="221" y="9"/>
                      <a:pt x="221" y="9"/>
                      <a:pt x="221" y="9"/>
                    </a:cubicBezTo>
                    <a:cubicBezTo>
                      <a:pt x="221" y="9"/>
                      <a:pt x="221" y="9"/>
                      <a:pt x="221" y="9"/>
                    </a:cubicBezTo>
                    <a:cubicBezTo>
                      <a:pt x="221" y="9"/>
                      <a:pt x="221" y="8"/>
                      <a:pt x="220" y="7"/>
                    </a:cubicBezTo>
                    <a:cubicBezTo>
                      <a:pt x="220" y="7"/>
                      <a:pt x="220" y="7"/>
                      <a:pt x="220" y="6"/>
                    </a:cubicBezTo>
                    <a:cubicBezTo>
                      <a:pt x="220" y="6"/>
                      <a:pt x="220" y="6"/>
                      <a:pt x="220" y="5"/>
                    </a:cubicBezTo>
                    <a:cubicBezTo>
                      <a:pt x="219" y="5"/>
                      <a:pt x="219" y="5"/>
                      <a:pt x="219" y="4"/>
                    </a:cubicBezTo>
                    <a:cubicBezTo>
                      <a:pt x="219" y="4"/>
                      <a:pt x="219" y="4"/>
                      <a:pt x="218" y="3"/>
                    </a:cubicBezTo>
                    <a:cubicBezTo>
                      <a:pt x="218" y="3"/>
                      <a:pt x="218" y="3"/>
                      <a:pt x="217" y="3"/>
                    </a:cubicBezTo>
                    <a:cubicBezTo>
                      <a:pt x="217" y="3"/>
                      <a:pt x="217" y="2"/>
                      <a:pt x="217" y="2"/>
                    </a:cubicBezTo>
                    <a:cubicBezTo>
                      <a:pt x="215" y="1"/>
                      <a:pt x="214" y="1"/>
                      <a:pt x="213" y="0"/>
                    </a:cubicBezTo>
                    <a:cubicBezTo>
                      <a:pt x="213" y="0"/>
                      <a:pt x="212" y="0"/>
                      <a:pt x="212" y="0"/>
                    </a:cubicBezTo>
                    <a:cubicBezTo>
                      <a:pt x="212" y="0"/>
                      <a:pt x="211" y="0"/>
                      <a:pt x="211" y="0"/>
                    </a:cubicBezTo>
                    <a:cubicBezTo>
                      <a:pt x="210" y="0"/>
                      <a:pt x="209" y="0"/>
                      <a:pt x="209" y="0"/>
                    </a:cubicBezTo>
                    <a:cubicBezTo>
                      <a:pt x="209" y="0"/>
                      <a:pt x="209" y="0"/>
                      <a:pt x="208" y="0"/>
                    </a:cubicBezTo>
                    <a:cubicBezTo>
                      <a:pt x="208" y="0"/>
                      <a:pt x="208" y="0"/>
                      <a:pt x="208" y="0"/>
                    </a:cubicBezTo>
                    <a:cubicBezTo>
                      <a:pt x="208" y="0"/>
                      <a:pt x="208" y="0"/>
                      <a:pt x="208" y="0"/>
                    </a:cubicBezTo>
                    <a:cubicBezTo>
                      <a:pt x="185" y="4"/>
                      <a:pt x="185" y="4"/>
                      <a:pt x="185" y="4"/>
                    </a:cubicBezTo>
                    <a:cubicBezTo>
                      <a:pt x="185" y="4"/>
                      <a:pt x="185" y="4"/>
                      <a:pt x="185" y="4"/>
                    </a:cubicBezTo>
                    <a:cubicBezTo>
                      <a:pt x="185" y="4"/>
                      <a:pt x="184" y="4"/>
                      <a:pt x="184" y="4"/>
                    </a:cubicBezTo>
                    <a:cubicBezTo>
                      <a:pt x="183" y="4"/>
                      <a:pt x="183" y="4"/>
                      <a:pt x="183" y="4"/>
                    </a:cubicBezTo>
                    <a:cubicBezTo>
                      <a:pt x="182" y="5"/>
                      <a:pt x="182" y="5"/>
                      <a:pt x="182" y="5"/>
                    </a:cubicBezTo>
                    <a:cubicBezTo>
                      <a:pt x="181" y="5"/>
                      <a:pt x="181" y="5"/>
                      <a:pt x="181" y="5"/>
                    </a:cubicBezTo>
                    <a:cubicBezTo>
                      <a:pt x="181" y="6"/>
                      <a:pt x="181" y="6"/>
                      <a:pt x="180" y="6"/>
                    </a:cubicBezTo>
                    <a:cubicBezTo>
                      <a:pt x="180" y="6"/>
                      <a:pt x="180" y="6"/>
                      <a:pt x="180" y="6"/>
                    </a:cubicBezTo>
                    <a:cubicBezTo>
                      <a:pt x="180" y="6"/>
                      <a:pt x="179" y="7"/>
                      <a:pt x="179" y="7"/>
                    </a:cubicBezTo>
                    <a:cubicBezTo>
                      <a:pt x="179" y="7"/>
                      <a:pt x="179" y="7"/>
                      <a:pt x="178" y="8"/>
                    </a:cubicBezTo>
                    <a:cubicBezTo>
                      <a:pt x="178" y="8"/>
                      <a:pt x="178" y="8"/>
                      <a:pt x="178" y="9"/>
                    </a:cubicBezTo>
                    <a:cubicBezTo>
                      <a:pt x="178" y="9"/>
                      <a:pt x="177" y="9"/>
                      <a:pt x="177" y="9"/>
                    </a:cubicBezTo>
                    <a:cubicBezTo>
                      <a:pt x="177" y="10"/>
                      <a:pt x="177" y="10"/>
                      <a:pt x="177" y="10"/>
                    </a:cubicBezTo>
                    <a:cubicBezTo>
                      <a:pt x="177" y="11"/>
                      <a:pt x="177" y="11"/>
                      <a:pt x="177" y="11"/>
                    </a:cubicBezTo>
                    <a:cubicBezTo>
                      <a:pt x="176" y="12"/>
                      <a:pt x="176" y="12"/>
                      <a:pt x="176" y="12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4"/>
                      <a:pt x="176" y="14"/>
                      <a:pt x="176" y="15"/>
                    </a:cubicBezTo>
                    <a:cubicBezTo>
                      <a:pt x="176" y="15"/>
                      <a:pt x="176" y="15"/>
                      <a:pt x="176" y="16"/>
                    </a:cubicBezTo>
                    <a:cubicBezTo>
                      <a:pt x="176" y="16"/>
                      <a:pt x="176" y="16"/>
                      <a:pt x="176" y="16"/>
                    </a:cubicBezTo>
                    <a:cubicBezTo>
                      <a:pt x="176" y="16"/>
                      <a:pt x="176" y="17"/>
                      <a:pt x="176" y="17"/>
                    </a:cubicBezTo>
                    <a:cubicBezTo>
                      <a:pt x="176" y="17"/>
                      <a:pt x="176" y="17"/>
                      <a:pt x="177" y="18"/>
                    </a:cubicBezTo>
                    <a:cubicBezTo>
                      <a:pt x="177" y="18"/>
                      <a:pt x="177" y="18"/>
                      <a:pt x="177" y="19"/>
                    </a:cubicBezTo>
                    <a:cubicBezTo>
                      <a:pt x="177" y="19"/>
                      <a:pt x="177" y="19"/>
                      <a:pt x="177" y="20"/>
                    </a:cubicBezTo>
                    <a:cubicBezTo>
                      <a:pt x="177" y="20"/>
                      <a:pt x="178" y="20"/>
                      <a:pt x="178" y="21"/>
                    </a:cubicBezTo>
                    <a:cubicBezTo>
                      <a:pt x="178" y="21"/>
                      <a:pt x="178" y="21"/>
                      <a:pt x="178" y="21"/>
                    </a:cubicBezTo>
                    <a:cubicBezTo>
                      <a:pt x="179" y="22"/>
                      <a:pt x="179" y="22"/>
                      <a:pt x="179" y="22"/>
                    </a:cubicBezTo>
                    <a:cubicBezTo>
                      <a:pt x="124" y="64"/>
                      <a:pt x="124" y="64"/>
                      <a:pt x="124" y="64"/>
                    </a:cubicBezTo>
                    <a:cubicBezTo>
                      <a:pt x="77" y="30"/>
                      <a:pt x="77" y="30"/>
                      <a:pt x="77" y="30"/>
                    </a:cubicBezTo>
                    <a:cubicBezTo>
                      <a:pt x="77" y="30"/>
                      <a:pt x="77" y="30"/>
                      <a:pt x="77" y="30"/>
                    </a:cubicBezTo>
                    <a:cubicBezTo>
                      <a:pt x="77" y="30"/>
                      <a:pt x="77" y="30"/>
                      <a:pt x="76" y="29"/>
                    </a:cubicBezTo>
                    <a:cubicBezTo>
                      <a:pt x="76" y="29"/>
                      <a:pt x="76" y="29"/>
                      <a:pt x="75" y="29"/>
                    </a:cubicBezTo>
                    <a:cubicBezTo>
                      <a:pt x="75" y="29"/>
                      <a:pt x="75" y="29"/>
                      <a:pt x="74" y="29"/>
                    </a:cubicBezTo>
                    <a:cubicBezTo>
                      <a:pt x="74" y="29"/>
                      <a:pt x="74" y="28"/>
                      <a:pt x="73" y="28"/>
                    </a:cubicBezTo>
                    <a:cubicBezTo>
                      <a:pt x="73" y="28"/>
                      <a:pt x="73" y="28"/>
                      <a:pt x="73" y="28"/>
                    </a:cubicBezTo>
                    <a:cubicBezTo>
                      <a:pt x="72" y="28"/>
                      <a:pt x="72" y="28"/>
                      <a:pt x="71" y="28"/>
                    </a:cubicBezTo>
                    <a:cubicBezTo>
                      <a:pt x="71" y="28"/>
                      <a:pt x="71" y="28"/>
                      <a:pt x="70" y="28"/>
                    </a:cubicBezTo>
                    <a:cubicBezTo>
                      <a:pt x="70" y="28"/>
                      <a:pt x="70" y="28"/>
                      <a:pt x="69" y="28"/>
                    </a:cubicBezTo>
                    <a:cubicBezTo>
                      <a:pt x="69" y="28"/>
                      <a:pt x="69" y="28"/>
                      <a:pt x="68" y="28"/>
                    </a:cubicBezTo>
                    <a:cubicBezTo>
                      <a:pt x="68" y="29"/>
                      <a:pt x="67" y="29"/>
                      <a:pt x="67" y="29"/>
                    </a:cubicBezTo>
                    <a:cubicBezTo>
                      <a:pt x="67" y="29"/>
                      <a:pt x="67" y="29"/>
                      <a:pt x="66" y="29"/>
                    </a:cubicBezTo>
                    <a:cubicBezTo>
                      <a:pt x="66" y="29"/>
                      <a:pt x="66" y="30"/>
                      <a:pt x="65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1" y="72"/>
                      <a:pt x="0" y="79"/>
                      <a:pt x="3" y="84"/>
                    </a:cubicBezTo>
                    <a:cubicBezTo>
                      <a:pt x="5" y="87"/>
                      <a:pt x="9" y="89"/>
                      <a:pt x="12" y="89"/>
                    </a:cubicBezTo>
                    <a:cubicBezTo>
                      <a:pt x="15" y="89"/>
                      <a:pt x="17" y="88"/>
                      <a:pt x="18" y="87"/>
                    </a:cubicBezTo>
                    <a:cubicBezTo>
                      <a:pt x="71" y="52"/>
                      <a:pt x="71" y="52"/>
                      <a:pt x="71" y="52"/>
                    </a:cubicBezTo>
                    <a:cubicBezTo>
                      <a:pt x="118" y="87"/>
                      <a:pt x="118" y="87"/>
                      <a:pt x="118" y="87"/>
                    </a:cubicBezTo>
                    <a:cubicBezTo>
                      <a:pt x="119" y="87"/>
                      <a:pt x="119" y="87"/>
                      <a:pt x="120" y="87"/>
                    </a:cubicBezTo>
                    <a:cubicBezTo>
                      <a:pt x="120" y="88"/>
                      <a:pt x="120" y="88"/>
                      <a:pt x="120" y="88"/>
                    </a:cubicBezTo>
                    <a:cubicBezTo>
                      <a:pt x="121" y="88"/>
                      <a:pt x="121" y="88"/>
                      <a:pt x="122" y="88"/>
                    </a:cubicBezTo>
                    <a:cubicBezTo>
                      <a:pt x="122" y="88"/>
                      <a:pt x="122" y="88"/>
                      <a:pt x="122" y="88"/>
                    </a:cubicBezTo>
                    <a:cubicBezTo>
                      <a:pt x="123" y="88"/>
                      <a:pt x="124" y="89"/>
                      <a:pt x="125" y="89"/>
                    </a:cubicBezTo>
                    <a:cubicBezTo>
                      <a:pt x="125" y="89"/>
                      <a:pt x="125" y="89"/>
                      <a:pt x="125" y="89"/>
                    </a:cubicBezTo>
                    <a:cubicBezTo>
                      <a:pt x="125" y="89"/>
                      <a:pt x="125" y="89"/>
                      <a:pt x="125" y="89"/>
                    </a:cubicBezTo>
                    <a:cubicBezTo>
                      <a:pt x="125" y="89"/>
                      <a:pt x="126" y="88"/>
                      <a:pt x="127" y="88"/>
                    </a:cubicBezTo>
                    <a:cubicBezTo>
                      <a:pt x="127" y="88"/>
                      <a:pt x="127" y="88"/>
                      <a:pt x="127" y="88"/>
                    </a:cubicBezTo>
                    <a:cubicBezTo>
                      <a:pt x="128" y="88"/>
                      <a:pt x="129" y="88"/>
                      <a:pt x="129" y="88"/>
                    </a:cubicBezTo>
                    <a:cubicBezTo>
                      <a:pt x="129" y="87"/>
                      <a:pt x="129" y="87"/>
                      <a:pt x="130" y="87"/>
                    </a:cubicBezTo>
                    <a:cubicBezTo>
                      <a:pt x="130" y="87"/>
                      <a:pt x="131" y="87"/>
                      <a:pt x="131" y="86"/>
                    </a:cubicBezTo>
                    <a:cubicBezTo>
                      <a:pt x="192" y="39"/>
                      <a:pt x="192" y="39"/>
                      <a:pt x="192" y="39"/>
                    </a:cubicBezTo>
                    <a:cubicBezTo>
                      <a:pt x="192" y="40"/>
                      <a:pt x="193" y="40"/>
                      <a:pt x="193" y="40"/>
                    </a:cubicBezTo>
                    <a:cubicBezTo>
                      <a:pt x="193" y="40"/>
                      <a:pt x="193" y="41"/>
                      <a:pt x="193" y="41"/>
                    </a:cubicBezTo>
                    <a:cubicBezTo>
                      <a:pt x="194" y="41"/>
                      <a:pt x="194" y="41"/>
                      <a:pt x="195" y="42"/>
                    </a:cubicBezTo>
                    <a:cubicBezTo>
                      <a:pt x="195" y="42"/>
                      <a:pt x="195" y="42"/>
                      <a:pt x="196" y="42"/>
                    </a:cubicBezTo>
                    <a:cubicBezTo>
                      <a:pt x="196" y="42"/>
                      <a:pt x="196" y="42"/>
                      <a:pt x="196" y="42"/>
                    </a:cubicBezTo>
                    <a:cubicBezTo>
                      <a:pt x="196" y="42"/>
                      <a:pt x="197" y="42"/>
                      <a:pt x="197" y="43"/>
                    </a:cubicBezTo>
                    <a:cubicBezTo>
                      <a:pt x="197" y="43"/>
                      <a:pt x="198" y="43"/>
                      <a:pt x="198" y="43"/>
                    </a:cubicBezTo>
                    <a:cubicBezTo>
                      <a:pt x="199" y="43"/>
                      <a:pt x="199" y="43"/>
                      <a:pt x="200" y="43"/>
                    </a:cubicBezTo>
                    <a:cubicBezTo>
                      <a:pt x="200" y="43"/>
                      <a:pt x="200" y="43"/>
                      <a:pt x="200" y="43"/>
                    </a:cubicBezTo>
                    <a:cubicBezTo>
                      <a:pt x="200" y="43"/>
                      <a:pt x="200" y="43"/>
                      <a:pt x="200" y="43"/>
                    </a:cubicBezTo>
                    <a:cubicBezTo>
                      <a:pt x="201" y="43"/>
                      <a:pt x="202" y="43"/>
                      <a:pt x="203" y="43"/>
                    </a:cubicBezTo>
                    <a:cubicBezTo>
                      <a:pt x="203" y="43"/>
                      <a:pt x="203" y="43"/>
                      <a:pt x="203" y="43"/>
                    </a:cubicBezTo>
                    <a:cubicBezTo>
                      <a:pt x="204" y="42"/>
                      <a:pt x="205" y="42"/>
                      <a:pt x="206" y="42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7" y="41"/>
                      <a:pt x="207" y="41"/>
                      <a:pt x="207" y="41"/>
                    </a:cubicBezTo>
                    <a:cubicBezTo>
                      <a:pt x="207" y="41"/>
                      <a:pt x="208" y="40"/>
                      <a:pt x="208" y="40"/>
                    </a:cubicBezTo>
                    <a:cubicBezTo>
                      <a:pt x="208" y="40"/>
                      <a:pt x="208" y="39"/>
                      <a:pt x="208" y="39"/>
                    </a:cubicBezTo>
                    <a:cubicBezTo>
                      <a:pt x="209" y="39"/>
                      <a:pt x="210" y="38"/>
                      <a:pt x="210" y="37"/>
                    </a:cubicBezTo>
                    <a:cubicBezTo>
                      <a:pt x="210" y="37"/>
                      <a:pt x="210" y="37"/>
                      <a:pt x="210" y="37"/>
                    </a:cubicBezTo>
                    <a:cubicBezTo>
                      <a:pt x="220" y="16"/>
                      <a:pt x="220" y="16"/>
                      <a:pt x="220" y="16"/>
                    </a:cubicBezTo>
                    <a:cubicBezTo>
                      <a:pt x="220" y="16"/>
                      <a:pt x="220" y="16"/>
                      <a:pt x="220" y="16"/>
                    </a:cubicBezTo>
                    <a:cubicBezTo>
                      <a:pt x="220" y="16"/>
                      <a:pt x="220" y="16"/>
                      <a:pt x="220" y="16"/>
                    </a:cubicBezTo>
                    <a:cubicBezTo>
                      <a:pt x="220" y="15"/>
                      <a:pt x="220" y="15"/>
                      <a:pt x="220" y="15"/>
                    </a:cubicBezTo>
                    <a:cubicBezTo>
                      <a:pt x="220" y="15"/>
                      <a:pt x="221" y="14"/>
                      <a:pt x="221" y="14"/>
                    </a:cubicBezTo>
                    <a:cubicBezTo>
                      <a:pt x="221" y="13"/>
                      <a:pt x="221" y="13"/>
                      <a:pt x="221" y="12"/>
                    </a:cubicBezTo>
                    <a:cubicBezTo>
                      <a:pt x="221" y="12"/>
                      <a:pt x="221" y="12"/>
                      <a:pt x="221" y="11"/>
                    </a:cubicBezTo>
                    <a:cubicBezTo>
                      <a:pt x="221" y="11"/>
                      <a:pt x="221" y="10"/>
                      <a:pt x="2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8" name="Freeform 53"/>
              <p:cNvSpPr>
                <a:spLocks/>
              </p:cNvSpPr>
              <p:nvPr/>
            </p:nvSpPr>
            <p:spPr bwMode="auto">
              <a:xfrm>
                <a:off x="-60285" y="865188"/>
                <a:ext cx="1354138" cy="82550"/>
              </a:xfrm>
              <a:custGeom>
                <a:avLst/>
                <a:gdLst>
                  <a:gd name="T0" fmla="*/ 347 w 358"/>
                  <a:gd name="T1" fmla="*/ 0 h 22"/>
                  <a:gd name="T2" fmla="*/ 11 w 358"/>
                  <a:gd name="T3" fmla="*/ 0 h 22"/>
                  <a:gd name="T4" fmla="*/ 0 w 358"/>
                  <a:gd name="T5" fmla="*/ 11 h 22"/>
                  <a:gd name="T6" fmla="*/ 11 w 358"/>
                  <a:gd name="T7" fmla="*/ 22 h 22"/>
                  <a:gd name="T8" fmla="*/ 347 w 358"/>
                  <a:gd name="T9" fmla="*/ 22 h 22"/>
                  <a:gd name="T10" fmla="*/ 358 w 358"/>
                  <a:gd name="T11" fmla="*/ 11 h 22"/>
                  <a:gd name="T12" fmla="*/ 347 w 358"/>
                  <a:gd name="T1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8" h="22">
                    <a:moveTo>
                      <a:pt x="347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347" y="22"/>
                      <a:pt x="347" y="22"/>
                      <a:pt x="347" y="22"/>
                    </a:cubicBezTo>
                    <a:cubicBezTo>
                      <a:pt x="353" y="22"/>
                      <a:pt x="358" y="17"/>
                      <a:pt x="358" y="11"/>
                    </a:cubicBezTo>
                    <a:cubicBezTo>
                      <a:pt x="358" y="5"/>
                      <a:pt x="353" y="0"/>
                      <a:pt x="3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3589533" y="3084644"/>
            <a:ext cx="839877" cy="839877"/>
            <a:chOff x="4609397" y="4205512"/>
            <a:chExt cx="1119836" cy="1119836"/>
          </a:xfrm>
        </p:grpSpPr>
        <p:sp>
          <p:nvSpPr>
            <p:cNvPr id="20" name="椭圆 19"/>
            <p:cNvSpPr/>
            <p:nvPr/>
          </p:nvSpPr>
          <p:spPr>
            <a:xfrm>
              <a:off x="4609397" y="4205512"/>
              <a:ext cx="1119836" cy="1119836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Freeform 5"/>
            <p:cNvSpPr>
              <a:spLocks noEditPoints="1"/>
            </p:cNvSpPr>
            <p:nvPr/>
          </p:nvSpPr>
          <p:spPr bwMode="auto">
            <a:xfrm>
              <a:off x="4770566" y="4472920"/>
              <a:ext cx="802605" cy="502759"/>
            </a:xfrm>
            <a:custGeom>
              <a:avLst/>
              <a:gdLst>
                <a:gd name="T0" fmla="*/ 211 w 260"/>
                <a:gd name="T1" fmla="*/ 65 h 162"/>
                <a:gd name="T2" fmla="*/ 146 w 260"/>
                <a:gd name="T3" fmla="*/ 0 h 162"/>
                <a:gd name="T4" fmla="*/ 90 w 260"/>
                <a:gd name="T5" fmla="*/ 33 h 162"/>
                <a:gd name="T6" fmla="*/ 81 w 260"/>
                <a:gd name="T7" fmla="*/ 32 h 162"/>
                <a:gd name="T8" fmla="*/ 35 w 260"/>
                <a:gd name="T9" fmla="*/ 67 h 162"/>
                <a:gd name="T10" fmla="*/ 0 w 260"/>
                <a:gd name="T11" fmla="*/ 114 h 162"/>
                <a:gd name="T12" fmla="*/ 49 w 260"/>
                <a:gd name="T13" fmla="*/ 162 h 162"/>
                <a:gd name="T14" fmla="*/ 211 w 260"/>
                <a:gd name="T15" fmla="*/ 162 h 162"/>
                <a:gd name="T16" fmla="*/ 260 w 260"/>
                <a:gd name="T17" fmla="*/ 114 h 162"/>
                <a:gd name="T18" fmla="*/ 211 w 260"/>
                <a:gd name="T19" fmla="*/ 65 h 162"/>
                <a:gd name="T20" fmla="*/ 130 w 260"/>
                <a:gd name="T21" fmla="*/ 146 h 162"/>
                <a:gd name="T22" fmla="*/ 81 w 260"/>
                <a:gd name="T23" fmla="*/ 81 h 162"/>
                <a:gd name="T24" fmla="*/ 114 w 260"/>
                <a:gd name="T25" fmla="*/ 81 h 162"/>
                <a:gd name="T26" fmla="*/ 114 w 260"/>
                <a:gd name="T27" fmla="*/ 32 h 162"/>
                <a:gd name="T28" fmla="*/ 146 w 260"/>
                <a:gd name="T29" fmla="*/ 32 h 162"/>
                <a:gd name="T30" fmla="*/ 146 w 260"/>
                <a:gd name="T31" fmla="*/ 81 h 162"/>
                <a:gd name="T32" fmla="*/ 179 w 260"/>
                <a:gd name="T33" fmla="*/ 81 h 162"/>
                <a:gd name="T34" fmla="*/ 130 w 260"/>
                <a:gd name="T35" fmla="*/ 14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0" h="162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close/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842226" y="1047969"/>
            <a:ext cx="839877" cy="839877"/>
            <a:chOff x="7789634" y="1489945"/>
            <a:chExt cx="1119836" cy="1119836"/>
          </a:xfrm>
        </p:grpSpPr>
        <p:sp>
          <p:nvSpPr>
            <p:cNvPr id="23" name="椭圆 22"/>
            <p:cNvSpPr/>
            <p:nvPr/>
          </p:nvSpPr>
          <p:spPr>
            <a:xfrm>
              <a:off x="7789634" y="1489945"/>
              <a:ext cx="1119836" cy="1119836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8108090" y="1827308"/>
              <a:ext cx="482923" cy="481855"/>
              <a:chOff x="9166770" y="4602851"/>
              <a:chExt cx="482923" cy="481855"/>
            </a:xfrm>
          </p:grpSpPr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9457379" y="4895596"/>
                <a:ext cx="192314" cy="189110"/>
              </a:xfrm>
              <a:custGeom>
                <a:avLst/>
                <a:gdLst>
                  <a:gd name="T0" fmla="*/ 68 w 75"/>
                  <a:gd name="T1" fmla="*/ 42 h 74"/>
                  <a:gd name="T2" fmla="*/ 25 w 75"/>
                  <a:gd name="T3" fmla="*/ 0 h 74"/>
                  <a:gd name="T4" fmla="*/ 0 w 75"/>
                  <a:gd name="T5" fmla="*/ 24 h 74"/>
                  <a:gd name="T6" fmla="*/ 43 w 75"/>
                  <a:gd name="T7" fmla="*/ 67 h 74"/>
                  <a:gd name="T8" fmla="*/ 68 w 75"/>
                  <a:gd name="T9" fmla="*/ 67 h 74"/>
                  <a:gd name="T10" fmla="*/ 68 w 75"/>
                  <a:gd name="T11" fmla="*/ 4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" h="74">
                    <a:moveTo>
                      <a:pt x="68" y="42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9" y="10"/>
                      <a:pt x="10" y="18"/>
                      <a:pt x="0" y="24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50" y="74"/>
                      <a:pt x="61" y="74"/>
                      <a:pt x="68" y="67"/>
                    </a:cubicBezTo>
                    <a:cubicBezTo>
                      <a:pt x="75" y="60"/>
                      <a:pt x="75" y="49"/>
                      <a:pt x="68" y="4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26" name="Freeform 10"/>
              <p:cNvSpPr>
                <a:spLocks noEditPoints="1"/>
              </p:cNvSpPr>
              <p:nvPr/>
            </p:nvSpPr>
            <p:spPr bwMode="auto">
              <a:xfrm>
                <a:off x="9166770" y="4602851"/>
                <a:ext cx="356850" cy="358987"/>
              </a:xfrm>
              <a:custGeom>
                <a:avLst/>
                <a:gdLst>
                  <a:gd name="T0" fmla="*/ 139 w 139"/>
                  <a:gd name="T1" fmla="*/ 70 h 140"/>
                  <a:gd name="T2" fmla="*/ 70 w 139"/>
                  <a:gd name="T3" fmla="*/ 0 h 140"/>
                  <a:gd name="T4" fmla="*/ 0 w 139"/>
                  <a:gd name="T5" fmla="*/ 70 h 140"/>
                  <a:gd name="T6" fmla="*/ 70 w 139"/>
                  <a:gd name="T7" fmla="*/ 140 h 140"/>
                  <a:gd name="T8" fmla="*/ 139 w 139"/>
                  <a:gd name="T9" fmla="*/ 70 h 140"/>
                  <a:gd name="T10" fmla="*/ 70 w 139"/>
                  <a:gd name="T11" fmla="*/ 122 h 140"/>
                  <a:gd name="T12" fmla="*/ 17 w 139"/>
                  <a:gd name="T13" fmla="*/ 70 h 140"/>
                  <a:gd name="T14" fmla="*/ 70 w 139"/>
                  <a:gd name="T15" fmla="*/ 17 h 140"/>
                  <a:gd name="T16" fmla="*/ 122 w 139"/>
                  <a:gd name="T17" fmla="*/ 70 h 140"/>
                  <a:gd name="T18" fmla="*/ 70 w 139"/>
                  <a:gd name="T19" fmla="*/ 12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140">
                    <a:moveTo>
                      <a:pt x="139" y="70"/>
                    </a:moveTo>
                    <a:cubicBezTo>
                      <a:pt x="139" y="31"/>
                      <a:pt x="108" y="0"/>
                      <a:pt x="70" y="0"/>
                    </a:cubicBezTo>
                    <a:cubicBezTo>
                      <a:pt x="31" y="0"/>
                      <a:pt x="0" y="31"/>
                      <a:pt x="0" y="70"/>
                    </a:cubicBezTo>
                    <a:cubicBezTo>
                      <a:pt x="0" y="108"/>
                      <a:pt x="31" y="140"/>
                      <a:pt x="70" y="140"/>
                    </a:cubicBezTo>
                    <a:cubicBezTo>
                      <a:pt x="108" y="140"/>
                      <a:pt x="139" y="108"/>
                      <a:pt x="139" y="70"/>
                    </a:cubicBezTo>
                    <a:close/>
                    <a:moveTo>
                      <a:pt x="70" y="122"/>
                    </a:moveTo>
                    <a:cubicBezTo>
                      <a:pt x="41" y="122"/>
                      <a:pt x="17" y="99"/>
                      <a:pt x="17" y="70"/>
                    </a:cubicBezTo>
                    <a:cubicBezTo>
                      <a:pt x="17" y="41"/>
                      <a:pt x="41" y="17"/>
                      <a:pt x="70" y="17"/>
                    </a:cubicBezTo>
                    <a:cubicBezTo>
                      <a:pt x="98" y="17"/>
                      <a:pt x="122" y="41"/>
                      <a:pt x="122" y="70"/>
                    </a:cubicBezTo>
                    <a:cubicBezTo>
                      <a:pt x="122" y="99"/>
                      <a:pt x="98" y="122"/>
                      <a:pt x="70" y="12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27" name="Freeform 11"/>
              <p:cNvSpPr>
                <a:spLocks/>
              </p:cNvSpPr>
              <p:nvPr/>
            </p:nvSpPr>
            <p:spPr bwMode="auto">
              <a:xfrm>
                <a:off x="9241559" y="4677640"/>
                <a:ext cx="105773" cy="104705"/>
              </a:xfrm>
              <a:custGeom>
                <a:avLst/>
                <a:gdLst>
                  <a:gd name="T0" fmla="*/ 0 w 41"/>
                  <a:gd name="T1" fmla="*/ 41 h 41"/>
                  <a:gd name="T2" fmla="*/ 12 w 41"/>
                  <a:gd name="T3" fmla="*/ 41 h 41"/>
                  <a:gd name="T4" fmla="*/ 41 w 41"/>
                  <a:gd name="T5" fmla="*/ 12 h 41"/>
                  <a:gd name="T6" fmla="*/ 41 w 41"/>
                  <a:gd name="T7" fmla="*/ 0 h 41"/>
                  <a:gd name="T8" fmla="*/ 0 w 41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0" y="41"/>
                    </a:moveTo>
                    <a:cubicBezTo>
                      <a:pt x="12" y="41"/>
                      <a:pt x="12" y="41"/>
                      <a:pt x="12" y="41"/>
                    </a:cubicBezTo>
                    <a:cubicBezTo>
                      <a:pt x="12" y="25"/>
                      <a:pt x="25" y="12"/>
                      <a:pt x="41" y="12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5842226" y="3084644"/>
            <a:ext cx="839877" cy="839877"/>
            <a:chOff x="7789634" y="4205512"/>
            <a:chExt cx="1119836" cy="1119836"/>
          </a:xfrm>
        </p:grpSpPr>
        <p:sp>
          <p:nvSpPr>
            <p:cNvPr id="29" name="椭圆 28"/>
            <p:cNvSpPr/>
            <p:nvPr/>
          </p:nvSpPr>
          <p:spPr>
            <a:xfrm>
              <a:off x="7789634" y="4205512"/>
              <a:ext cx="1119836" cy="1119836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8101360" y="4441027"/>
              <a:ext cx="545174" cy="592931"/>
            </a:xfrm>
            <a:custGeom>
              <a:avLst/>
              <a:gdLst>
                <a:gd name="T0" fmla="*/ 50 w 100"/>
                <a:gd name="T1" fmla="*/ 70 h 132"/>
                <a:gd name="T2" fmla="*/ 30 w 100"/>
                <a:gd name="T3" fmla="*/ 90 h 132"/>
                <a:gd name="T4" fmla="*/ 50 w 100"/>
                <a:gd name="T5" fmla="*/ 111 h 132"/>
                <a:gd name="T6" fmla="*/ 70 w 100"/>
                <a:gd name="T7" fmla="*/ 90 h 132"/>
                <a:gd name="T8" fmla="*/ 50 w 100"/>
                <a:gd name="T9" fmla="*/ 70 h 132"/>
                <a:gd name="T10" fmla="*/ 53 w 100"/>
                <a:gd name="T11" fmla="*/ 93 h 132"/>
                <a:gd name="T12" fmla="*/ 53 w 100"/>
                <a:gd name="T13" fmla="*/ 102 h 132"/>
                <a:gd name="T14" fmla="*/ 50 w 100"/>
                <a:gd name="T15" fmla="*/ 105 h 132"/>
                <a:gd name="T16" fmla="*/ 47 w 100"/>
                <a:gd name="T17" fmla="*/ 102 h 132"/>
                <a:gd name="T18" fmla="*/ 47 w 100"/>
                <a:gd name="T19" fmla="*/ 93 h 132"/>
                <a:gd name="T20" fmla="*/ 41 w 100"/>
                <a:gd name="T21" fmla="*/ 84 h 132"/>
                <a:gd name="T22" fmla="*/ 50 w 100"/>
                <a:gd name="T23" fmla="*/ 76 h 132"/>
                <a:gd name="T24" fmla="*/ 59 w 100"/>
                <a:gd name="T25" fmla="*/ 84 h 132"/>
                <a:gd name="T26" fmla="*/ 53 w 100"/>
                <a:gd name="T27" fmla="*/ 93 h 132"/>
                <a:gd name="T28" fmla="*/ 86 w 100"/>
                <a:gd name="T29" fmla="*/ 50 h 132"/>
                <a:gd name="T30" fmla="*/ 86 w 100"/>
                <a:gd name="T31" fmla="*/ 36 h 132"/>
                <a:gd name="T32" fmla="*/ 50 w 100"/>
                <a:gd name="T33" fmla="*/ 0 h 132"/>
                <a:gd name="T34" fmla="*/ 14 w 100"/>
                <a:gd name="T35" fmla="*/ 36 h 132"/>
                <a:gd name="T36" fmla="*/ 14 w 100"/>
                <a:gd name="T37" fmla="*/ 50 h 132"/>
                <a:gd name="T38" fmla="*/ 0 w 100"/>
                <a:gd name="T39" fmla="*/ 69 h 132"/>
                <a:gd name="T40" fmla="*/ 0 w 100"/>
                <a:gd name="T41" fmla="*/ 112 h 132"/>
                <a:gd name="T42" fmla="*/ 20 w 100"/>
                <a:gd name="T43" fmla="*/ 132 h 132"/>
                <a:gd name="T44" fmla="*/ 80 w 100"/>
                <a:gd name="T45" fmla="*/ 132 h 132"/>
                <a:gd name="T46" fmla="*/ 100 w 100"/>
                <a:gd name="T47" fmla="*/ 112 h 132"/>
                <a:gd name="T48" fmla="*/ 100 w 100"/>
                <a:gd name="T49" fmla="*/ 69 h 132"/>
                <a:gd name="T50" fmla="*/ 86 w 100"/>
                <a:gd name="T51" fmla="*/ 50 h 132"/>
                <a:gd name="T52" fmla="*/ 50 w 100"/>
                <a:gd name="T53" fmla="*/ 115 h 132"/>
                <a:gd name="T54" fmla="*/ 25 w 100"/>
                <a:gd name="T55" fmla="*/ 90 h 132"/>
                <a:gd name="T56" fmla="*/ 50 w 100"/>
                <a:gd name="T57" fmla="*/ 66 h 132"/>
                <a:gd name="T58" fmla="*/ 75 w 100"/>
                <a:gd name="T59" fmla="*/ 90 h 132"/>
                <a:gd name="T60" fmla="*/ 50 w 100"/>
                <a:gd name="T61" fmla="*/ 115 h 132"/>
                <a:gd name="T62" fmla="*/ 76 w 100"/>
                <a:gd name="T63" fmla="*/ 49 h 132"/>
                <a:gd name="T64" fmla="*/ 24 w 100"/>
                <a:gd name="T65" fmla="*/ 49 h 132"/>
                <a:gd name="T66" fmla="*/ 24 w 100"/>
                <a:gd name="T67" fmla="*/ 36 h 132"/>
                <a:gd name="T68" fmla="*/ 50 w 100"/>
                <a:gd name="T69" fmla="*/ 11 h 132"/>
                <a:gd name="T70" fmla="*/ 76 w 100"/>
                <a:gd name="T71" fmla="*/ 36 h 132"/>
                <a:gd name="T72" fmla="*/ 76 w 100"/>
                <a:gd name="T73" fmla="*/ 4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0" h="132">
                  <a:moveTo>
                    <a:pt x="50" y="70"/>
                  </a:moveTo>
                  <a:cubicBezTo>
                    <a:pt x="39" y="70"/>
                    <a:pt x="30" y="79"/>
                    <a:pt x="30" y="90"/>
                  </a:cubicBezTo>
                  <a:cubicBezTo>
                    <a:pt x="30" y="102"/>
                    <a:pt x="39" y="111"/>
                    <a:pt x="50" y="111"/>
                  </a:cubicBezTo>
                  <a:cubicBezTo>
                    <a:pt x="61" y="111"/>
                    <a:pt x="70" y="102"/>
                    <a:pt x="70" y="90"/>
                  </a:cubicBezTo>
                  <a:cubicBezTo>
                    <a:pt x="70" y="79"/>
                    <a:pt x="61" y="70"/>
                    <a:pt x="50" y="70"/>
                  </a:cubicBezTo>
                  <a:close/>
                  <a:moveTo>
                    <a:pt x="53" y="93"/>
                  </a:moveTo>
                  <a:cubicBezTo>
                    <a:pt x="53" y="102"/>
                    <a:pt x="53" y="102"/>
                    <a:pt x="53" y="102"/>
                  </a:cubicBezTo>
                  <a:cubicBezTo>
                    <a:pt x="53" y="104"/>
                    <a:pt x="52" y="105"/>
                    <a:pt x="50" y="105"/>
                  </a:cubicBezTo>
                  <a:cubicBezTo>
                    <a:pt x="48" y="105"/>
                    <a:pt x="47" y="104"/>
                    <a:pt x="47" y="102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4" y="91"/>
                    <a:pt x="41" y="88"/>
                    <a:pt x="41" y="84"/>
                  </a:cubicBezTo>
                  <a:cubicBezTo>
                    <a:pt x="41" y="80"/>
                    <a:pt x="45" y="76"/>
                    <a:pt x="50" y="76"/>
                  </a:cubicBezTo>
                  <a:cubicBezTo>
                    <a:pt x="55" y="76"/>
                    <a:pt x="59" y="80"/>
                    <a:pt x="59" y="84"/>
                  </a:cubicBezTo>
                  <a:cubicBezTo>
                    <a:pt x="59" y="88"/>
                    <a:pt x="56" y="91"/>
                    <a:pt x="53" y="93"/>
                  </a:cubicBezTo>
                  <a:close/>
                  <a:moveTo>
                    <a:pt x="86" y="50"/>
                  </a:moveTo>
                  <a:cubicBezTo>
                    <a:pt x="86" y="36"/>
                    <a:pt x="86" y="36"/>
                    <a:pt x="86" y="36"/>
                  </a:cubicBezTo>
                  <a:cubicBezTo>
                    <a:pt x="86" y="16"/>
                    <a:pt x="70" y="0"/>
                    <a:pt x="50" y="0"/>
                  </a:cubicBezTo>
                  <a:cubicBezTo>
                    <a:pt x="30" y="0"/>
                    <a:pt x="14" y="16"/>
                    <a:pt x="14" y="36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6" y="53"/>
                    <a:pt x="0" y="60"/>
                    <a:pt x="0" y="69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3"/>
                    <a:pt x="9" y="132"/>
                    <a:pt x="20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91" y="132"/>
                    <a:pt x="100" y="123"/>
                    <a:pt x="100" y="112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100" y="60"/>
                    <a:pt x="94" y="53"/>
                    <a:pt x="86" y="50"/>
                  </a:cubicBezTo>
                  <a:close/>
                  <a:moveTo>
                    <a:pt x="50" y="115"/>
                  </a:moveTo>
                  <a:cubicBezTo>
                    <a:pt x="36" y="115"/>
                    <a:pt x="25" y="104"/>
                    <a:pt x="25" y="90"/>
                  </a:cubicBezTo>
                  <a:cubicBezTo>
                    <a:pt x="25" y="77"/>
                    <a:pt x="36" y="66"/>
                    <a:pt x="50" y="66"/>
                  </a:cubicBezTo>
                  <a:cubicBezTo>
                    <a:pt x="64" y="66"/>
                    <a:pt x="75" y="77"/>
                    <a:pt x="75" y="90"/>
                  </a:cubicBezTo>
                  <a:cubicBezTo>
                    <a:pt x="75" y="104"/>
                    <a:pt x="64" y="115"/>
                    <a:pt x="50" y="115"/>
                  </a:cubicBezTo>
                  <a:close/>
                  <a:moveTo>
                    <a:pt x="76" y="49"/>
                  </a:moveTo>
                  <a:cubicBezTo>
                    <a:pt x="24" y="49"/>
                    <a:pt x="24" y="49"/>
                    <a:pt x="24" y="49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22"/>
                    <a:pt x="36" y="11"/>
                    <a:pt x="50" y="11"/>
                  </a:cubicBezTo>
                  <a:cubicBezTo>
                    <a:pt x="64" y="11"/>
                    <a:pt x="76" y="22"/>
                    <a:pt x="76" y="36"/>
                  </a:cubicBezTo>
                  <a:lnTo>
                    <a:pt x="7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2" name="文本框 49"/>
          <p:cNvSpPr txBox="1"/>
          <p:nvPr/>
        </p:nvSpPr>
        <p:spPr>
          <a:xfrm>
            <a:off x="1404721" y="1907704"/>
            <a:ext cx="1079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步骤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文本框 50"/>
          <p:cNvSpPr txBox="1"/>
          <p:nvPr/>
        </p:nvSpPr>
        <p:spPr>
          <a:xfrm>
            <a:off x="971599" y="2244215"/>
            <a:ext cx="1800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文本框 53"/>
          <p:cNvSpPr txBox="1"/>
          <p:nvPr/>
        </p:nvSpPr>
        <p:spPr>
          <a:xfrm>
            <a:off x="3636969" y="1907704"/>
            <a:ext cx="1079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步骤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文本框 54"/>
          <p:cNvSpPr txBox="1"/>
          <p:nvPr/>
        </p:nvSpPr>
        <p:spPr>
          <a:xfrm>
            <a:off x="3203848" y="2242175"/>
            <a:ext cx="172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文本框 56"/>
          <p:cNvSpPr txBox="1"/>
          <p:nvPr/>
        </p:nvSpPr>
        <p:spPr>
          <a:xfrm>
            <a:off x="5940151" y="1923679"/>
            <a:ext cx="1079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步骤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文本框 57"/>
          <p:cNvSpPr txBox="1"/>
          <p:nvPr/>
        </p:nvSpPr>
        <p:spPr>
          <a:xfrm>
            <a:off x="5462851" y="2244217"/>
            <a:ext cx="1773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文本框 59"/>
          <p:cNvSpPr txBox="1"/>
          <p:nvPr/>
        </p:nvSpPr>
        <p:spPr>
          <a:xfrm>
            <a:off x="1383601" y="3939899"/>
            <a:ext cx="1079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步骤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文本框 60"/>
          <p:cNvSpPr txBox="1"/>
          <p:nvPr/>
        </p:nvSpPr>
        <p:spPr>
          <a:xfrm>
            <a:off x="971600" y="4227934"/>
            <a:ext cx="172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文本框 62"/>
          <p:cNvSpPr txBox="1"/>
          <p:nvPr/>
        </p:nvSpPr>
        <p:spPr>
          <a:xfrm>
            <a:off x="3635896" y="3924523"/>
            <a:ext cx="1079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步骤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文本框 63"/>
          <p:cNvSpPr txBox="1"/>
          <p:nvPr/>
        </p:nvSpPr>
        <p:spPr>
          <a:xfrm>
            <a:off x="3203848" y="4261034"/>
            <a:ext cx="1884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文本框 65"/>
          <p:cNvSpPr txBox="1"/>
          <p:nvPr/>
        </p:nvSpPr>
        <p:spPr>
          <a:xfrm>
            <a:off x="5940152" y="3924521"/>
            <a:ext cx="1079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步骤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文本框 66"/>
          <p:cNvSpPr txBox="1"/>
          <p:nvPr/>
        </p:nvSpPr>
        <p:spPr>
          <a:xfrm>
            <a:off x="5580112" y="4261032"/>
            <a:ext cx="1800200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完成方法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9" name="矩形 48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6504072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50"/>
                            </p:stCondLst>
                            <p:childTnLst>
                              <p:par>
                                <p:cTn id="3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50"/>
                            </p:stCondLst>
                            <p:childTnLst>
                              <p:par>
                                <p:cTn id="5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3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950"/>
                            </p:stCondLst>
                            <p:childTnLst>
                              <p:par>
                                <p:cTn id="7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4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"/>
                            </p:stCondLst>
                            <p:childTnLst>
                              <p:par>
                                <p:cTn id="9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5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950"/>
                            </p:stCondLst>
                            <p:childTnLst>
                              <p:par>
                                <p:cTn id="11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6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1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00"/>
                            </p:stCondLst>
                            <p:childTnLst>
                              <p:par>
                                <p:cTn id="128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950"/>
                            </p:stCondLst>
                            <p:childTnLst>
                              <p:par>
                                <p:cTn id="13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32" grpId="0"/>
      <p:bldP spid="33" grpId="0"/>
      <p:bldP spid="35" grpId="0"/>
      <p:bldP spid="36" grpId="0"/>
      <p:bldP spid="38" grpId="0"/>
      <p:bldP spid="39" grpId="0"/>
      <p:bldP spid="41" grpId="0"/>
      <p:bldP spid="42" grpId="0"/>
      <p:bldP spid="44" grpId="0"/>
      <p:bldP spid="45" grpId="0"/>
      <p:bldP spid="47" grpId="0"/>
      <p:bldP spid="48" grpId="0"/>
      <p:bldP spid="4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358" y="1976958"/>
            <a:ext cx="3122932" cy="1586449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798091" y="1764466"/>
            <a:ext cx="2907605" cy="480616"/>
            <a:chOff x="633046" y="2222695"/>
            <a:chExt cx="3876807" cy="640821"/>
          </a:xfrm>
        </p:grpSpPr>
        <p:cxnSp>
          <p:nvCxnSpPr>
            <p:cNvPr id="12" name="直接连接符 11"/>
            <p:cNvCxnSpPr/>
            <p:nvPr/>
          </p:nvCxnSpPr>
          <p:spPr>
            <a:xfrm flipH="1" flipV="1">
              <a:off x="3753853" y="2225842"/>
              <a:ext cx="756000" cy="637674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>
              <a:off x="633046" y="2222695"/>
              <a:ext cx="3123028" cy="0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7"/>
          <p:cNvSpPr txBox="1"/>
          <p:nvPr/>
        </p:nvSpPr>
        <p:spPr>
          <a:xfrm>
            <a:off x="970720" y="1277358"/>
            <a:ext cx="2338454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文本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634998" y="1592322"/>
            <a:ext cx="2369143" cy="339568"/>
            <a:chOff x="4415589" y="1993170"/>
            <a:chExt cx="3158857" cy="452757"/>
          </a:xfrm>
        </p:grpSpPr>
        <p:cxnSp>
          <p:nvCxnSpPr>
            <p:cNvPr id="16" name="直接连接符 15"/>
            <p:cNvCxnSpPr/>
            <p:nvPr/>
          </p:nvCxnSpPr>
          <p:spPr>
            <a:xfrm flipV="1">
              <a:off x="5950633" y="1993170"/>
              <a:ext cx="0" cy="452757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4415589" y="1993170"/>
              <a:ext cx="3158857" cy="0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3"/>
          <p:cNvSpPr txBox="1"/>
          <p:nvPr/>
        </p:nvSpPr>
        <p:spPr>
          <a:xfrm>
            <a:off x="3634998" y="4016990"/>
            <a:ext cx="2338454" cy="93102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您的内容打在这里，或者通过复制您的文本您的内容打在这里，或者通过复制</a:t>
            </a:r>
          </a:p>
          <a:p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 flipH="1">
            <a:off x="5782458" y="1818401"/>
            <a:ext cx="2907605" cy="480616"/>
            <a:chOff x="633046" y="2222695"/>
            <a:chExt cx="3876807" cy="640821"/>
          </a:xfrm>
        </p:grpSpPr>
        <p:cxnSp>
          <p:nvCxnSpPr>
            <p:cNvPr id="20" name="直接连接符 19"/>
            <p:cNvCxnSpPr/>
            <p:nvPr/>
          </p:nvCxnSpPr>
          <p:spPr>
            <a:xfrm flipH="1" flipV="1">
              <a:off x="3753853" y="2225842"/>
              <a:ext cx="756000" cy="637674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>
              <a:off x="633046" y="2222695"/>
              <a:ext cx="3123028" cy="0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18"/>
          <p:cNvSpPr txBox="1"/>
          <p:nvPr/>
        </p:nvSpPr>
        <p:spPr>
          <a:xfrm>
            <a:off x="6329965" y="1125903"/>
            <a:ext cx="2338454" cy="715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您的内容打在这里，或者通过复制您的文本您的内容打在这里，或者通过复制</a:t>
            </a:r>
          </a:p>
        </p:txBody>
      </p:sp>
      <p:grpSp>
        <p:nvGrpSpPr>
          <p:cNvPr id="23" name="组合 22"/>
          <p:cNvGrpSpPr/>
          <p:nvPr/>
        </p:nvGrpSpPr>
        <p:grpSpPr>
          <a:xfrm flipV="1">
            <a:off x="798091" y="3287033"/>
            <a:ext cx="2907605" cy="480616"/>
            <a:chOff x="633046" y="2222695"/>
            <a:chExt cx="3876807" cy="640821"/>
          </a:xfrm>
        </p:grpSpPr>
        <p:cxnSp>
          <p:nvCxnSpPr>
            <p:cNvPr id="24" name="直接连接符 23"/>
            <p:cNvCxnSpPr/>
            <p:nvPr/>
          </p:nvCxnSpPr>
          <p:spPr>
            <a:xfrm flipH="1" flipV="1">
              <a:off x="3753853" y="2225842"/>
              <a:ext cx="756000" cy="637674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>
              <a:off x="633046" y="2222695"/>
              <a:ext cx="3123028" cy="0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3"/>
          <p:cNvSpPr txBox="1"/>
          <p:nvPr/>
        </p:nvSpPr>
        <p:spPr>
          <a:xfrm>
            <a:off x="970720" y="3851746"/>
            <a:ext cx="2338454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 flipV="1">
            <a:off x="3601710" y="3652989"/>
            <a:ext cx="2369143" cy="339568"/>
            <a:chOff x="4415589" y="1993170"/>
            <a:chExt cx="3158857" cy="452757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5950633" y="1993170"/>
              <a:ext cx="0" cy="452757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4415589" y="1993170"/>
              <a:ext cx="3158857" cy="0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7"/>
          <p:cNvSpPr txBox="1"/>
          <p:nvPr/>
        </p:nvSpPr>
        <p:spPr>
          <a:xfrm>
            <a:off x="3736385" y="1095357"/>
            <a:ext cx="2338454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您的内容打在这里，或者通过复制您的文本您的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内容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 flipH="1" flipV="1">
            <a:off x="5800290" y="3259417"/>
            <a:ext cx="2907605" cy="480616"/>
            <a:chOff x="633046" y="2222695"/>
            <a:chExt cx="3876807" cy="640821"/>
          </a:xfrm>
        </p:grpSpPr>
        <p:cxnSp>
          <p:nvCxnSpPr>
            <p:cNvPr id="32" name="直接连接符 31"/>
            <p:cNvCxnSpPr/>
            <p:nvPr/>
          </p:nvCxnSpPr>
          <p:spPr>
            <a:xfrm flipH="1" flipV="1">
              <a:off x="3753853" y="2225842"/>
              <a:ext cx="756000" cy="637674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>
              <a:off x="633046" y="2222695"/>
              <a:ext cx="3123028" cy="0"/>
            </a:xfrm>
            <a:prstGeom prst="line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文本框 34"/>
          <p:cNvSpPr txBox="1"/>
          <p:nvPr/>
        </p:nvSpPr>
        <p:spPr>
          <a:xfrm>
            <a:off x="6329965" y="3804344"/>
            <a:ext cx="2338454" cy="715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您的内容打在这里，或者通过复制您的文本您的内容打在这里，或者通过复制</a:t>
            </a:r>
          </a:p>
        </p:txBody>
      </p:sp>
      <p:sp>
        <p:nvSpPr>
          <p:cNvPr id="35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完成方法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7" name="矩形 36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9074990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7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  <p:bldP spid="22" grpId="0"/>
      <p:bldP spid="26" grpId="0"/>
      <p:bldP spid="30" grpId="0"/>
      <p:bldP spid="34" grpId="0"/>
      <p:bldP spid="3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819429" y="1673902"/>
            <a:ext cx="2363189" cy="2363189"/>
          </a:xfrm>
          <a:prstGeom prst="ellipse">
            <a:avLst/>
          </a:prstGeom>
          <a:solidFill>
            <a:srgbClr val="414455"/>
          </a:solidFill>
          <a:ln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704877" y="1559353"/>
            <a:ext cx="2592288" cy="2592288"/>
          </a:xfrm>
          <a:prstGeom prst="ellipse">
            <a:avLst/>
          </a:prstGeom>
          <a:noFill/>
          <a:ln cmpd="sng">
            <a:solidFill>
              <a:srgbClr val="414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412" y="2207425"/>
            <a:ext cx="914667" cy="1286251"/>
          </a:xfrm>
          <a:prstGeom prst="rect">
            <a:avLst/>
          </a:prstGeom>
        </p:spPr>
      </p:pic>
      <p:cxnSp>
        <p:nvCxnSpPr>
          <p:cNvPr id="5" name="直接连接符 4"/>
          <p:cNvCxnSpPr>
            <a:stCxn id="3" idx="0"/>
            <a:endCxn id="9" idx="2"/>
          </p:cNvCxnSpPr>
          <p:nvPr/>
        </p:nvCxnSpPr>
        <p:spPr>
          <a:xfrm>
            <a:off x="2001021" y="1559353"/>
            <a:ext cx="2073322" cy="1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>
            <a:stCxn id="3" idx="6"/>
            <a:endCxn id="12" idx="2"/>
          </p:cNvCxnSpPr>
          <p:nvPr/>
        </p:nvCxnSpPr>
        <p:spPr>
          <a:xfrm flipV="1">
            <a:off x="3297165" y="2850551"/>
            <a:ext cx="777180" cy="4946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3" idx="4"/>
            <a:endCxn id="15" idx="2"/>
          </p:cNvCxnSpPr>
          <p:nvPr/>
        </p:nvCxnSpPr>
        <p:spPr>
          <a:xfrm flipV="1">
            <a:off x="2001021" y="4151640"/>
            <a:ext cx="2073322" cy="1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4074343" y="1199313"/>
            <a:ext cx="720080" cy="720081"/>
            <a:chOff x="3995936" y="1495374"/>
            <a:chExt cx="720080" cy="720080"/>
          </a:xfrm>
        </p:grpSpPr>
        <p:sp>
          <p:nvSpPr>
            <p:cNvPr id="9" name="椭圆 8"/>
            <p:cNvSpPr/>
            <p:nvPr/>
          </p:nvSpPr>
          <p:spPr>
            <a:xfrm>
              <a:off x="3995936" y="1495374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061545" y="1624511"/>
              <a:ext cx="604653" cy="523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074345" y="2490511"/>
            <a:ext cx="720080" cy="720080"/>
            <a:chOff x="3995936" y="2786571"/>
            <a:chExt cx="720080" cy="720080"/>
          </a:xfrm>
        </p:grpSpPr>
        <p:sp>
          <p:nvSpPr>
            <p:cNvPr id="12" name="椭圆 11"/>
            <p:cNvSpPr/>
            <p:nvPr/>
          </p:nvSpPr>
          <p:spPr>
            <a:xfrm>
              <a:off x="3995936" y="2786571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61543" y="2920654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074343" y="3791600"/>
            <a:ext cx="720080" cy="720080"/>
            <a:chOff x="3995936" y="4087662"/>
            <a:chExt cx="720080" cy="720080"/>
          </a:xfrm>
        </p:grpSpPr>
        <p:sp>
          <p:nvSpPr>
            <p:cNvPr id="15" name="椭圆 14"/>
            <p:cNvSpPr/>
            <p:nvPr/>
          </p:nvSpPr>
          <p:spPr>
            <a:xfrm>
              <a:off x="3995936" y="4087662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061545" y="4216800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TextBox 16"/>
          <p:cNvSpPr txBox="1"/>
          <p:nvPr/>
        </p:nvSpPr>
        <p:spPr bwMode="auto">
          <a:xfrm>
            <a:off x="4980191" y="1487344"/>
            <a:ext cx="3546569" cy="613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4994556" y="1121278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添加标题一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 bwMode="auto">
          <a:xfrm>
            <a:off x="5007182" y="2717506"/>
            <a:ext cx="3546569" cy="613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5021547" y="2351440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添加标题二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 bwMode="auto">
          <a:xfrm>
            <a:off x="5025359" y="4013651"/>
            <a:ext cx="3546569" cy="613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5039724" y="3647584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添加标题三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保障措施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25" name="矩形 24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91136745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7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7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12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28"/>
          <p:cNvSpPr/>
          <p:nvPr/>
        </p:nvSpPr>
        <p:spPr>
          <a:xfrm rot="1723431">
            <a:off x="2648148" y="2428523"/>
            <a:ext cx="1817395" cy="1339301"/>
          </a:xfrm>
          <a:custGeom>
            <a:avLst/>
            <a:gdLst/>
            <a:ahLst/>
            <a:cxnLst/>
            <a:rect l="l" t="t" r="r" b="b"/>
            <a:pathLst>
              <a:path w="2351321" h="1732770">
                <a:moveTo>
                  <a:pt x="1516639" y="0"/>
                </a:moveTo>
                <a:lnTo>
                  <a:pt x="2302371" y="743002"/>
                </a:lnTo>
                <a:cubicBezTo>
                  <a:pt x="2370314" y="1065730"/>
                  <a:pt x="2367934" y="1403106"/>
                  <a:pt x="2292691" y="1732770"/>
                </a:cubicBezTo>
                <a:lnTo>
                  <a:pt x="0" y="1209479"/>
                </a:lnTo>
                <a:close/>
              </a:path>
            </a:pathLst>
          </a:custGeom>
          <a:solidFill>
            <a:srgbClr val="414455"/>
          </a:solidFill>
          <a:ln w="254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2385060" tIns="1267461" rIns="133604" bIns="1612899" numCol="1" spcCol="1270" anchor="ctr" anchorCtr="0">
            <a:noAutofit/>
          </a:bodyPr>
          <a:lstStyle/>
          <a:p>
            <a:pPr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zh-CN" altLang="en-US" sz="3800">
              <a:solidFill>
                <a:sysClr val="window" lastClr="FFFFFF"/>
              </a:solidFill>
            </a:endParaRPr>
          </a:p>
        </p:txBody>
      </p:sp>
      <p:sp>
        <p:nvSpPr>
          <p:cNvPr id="30" name="任意多边形 29"/>
          <p:cNvSpPr/>
          <p:nvPr/>
        </p:nvSpPr>
        <p:spPr>
          <a:xfrm rot="1723431">
            <a:off x="796628" y="1072787"/>
            <a:ext cx="3635301" cy="3635301"/>
          </a:xfrm>
          <a:custGeom>
            <a:avLst/>
            <a:gdLst>
              <a:gd name="connsiteX0" fmla="*/ 3370965 w 3413760"/>
              <a:gd name="connsiteY0" fmla="*/ 2086696 h 3413760"/>
              <a:gd name="connsiteX1" fmla="*/ 2447467 w 3413760"/>
              <a:gd name="connsiteY1" fmla="*/ 3244726 h 3413760"/>
              <a:gd name="connsiteX2" fmla="*/ 1706880 w 3413760"/>
              <a:gd name="connsiteY2" fmla="*/ 1706880 h 3413760"/>
              <a:gd name="connsiteX3" fmla="*/ 3370965 w 3413760"/>
              <a:gd name="connsiteY3" fmla="*/ 2086696 h 3413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3760" h="3413760">
                <a:moveTo>
                  <a:pt x="3370965" y="2086696"/>
                </a:moveTo>
                <a:cubicBezTo>
                  <a:pt x="3255378" y="2593118"/>
                  <a:pt x="2915472" y="3019346"/>
                  <a:pt x="2447467" y="3244726"/>
                </a:cubicBezTo>
                <a:lnTo>
                  <a:pt x="1706880" y="1706880"/>
                </a:lnTo>
                <a:lnTo>
                  <a:pt x="3370965" y="2086696"/>
                </a:lnTo>
                <a:close/>
              </a:path>
            </a:pathLst>
          </a:custGeom>
          <a:solidFill>
            <a:srgbClr val="414455"/>
          </a:solidFill>
          <a:ln w="254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2244090" tIns="2081530" rIns="374650" bIns="781050" numCol="1" spcCol="1270" anchor="ctr" anchorCtr="0">
            <a:noAutofit/>
          </a:bodyPr>
          <a:lstStyle/>
          <a:p>
            <a:pPr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zh-CN" altLang="en-US" sz="3900">
              <a:solidFill>
                <a:sysClr val="window" lastClr="FFFFFF"/>
              </a:solidFill>
            </a:endParaRPr>
          </a:p>
        </p:txBody>
      </p:sp>
      <p:sp>
        <p:nvSpPr>
          <p:cNvPr id="31" name="任意多边形 30"/>
          <p:cNvSpPr/>
          <p:nvPr/>
        </p:nvSpPr>
        <p:spPr>
          <a:xfrm rot="1723431">
            <a:off x="796628" y="1072787"/>
            <a:ext cx="3635301" cy="3635301"/>
          </a:xfrm>
          <a:custGeom>
            <a:avLst/>
            <a:gdLst>
              <a:gd name="connsiteX0" fmla="*/ 2447430 w 3413760"/>
              <a:gd name="connsiteY0" fmla="*/ 3244744 h 3413760"/>
              <a:gd name="connsiteX1" fmla="*/ 966292 w 3413760"/>
              <a:gd name="connsiteY1" fmla="*/ 3244726 h 3413760"/>
              <a:gd name="connsiteX2" fmla="*/ 1706880 w 3413760"/>
              <a:gd name="connsiteY2" fmla="*/ 1706880 h 3413760"/>
              <a:gd name="connsiteX3" fmla="*/ 2447430 w 3413760"/>
              <a:gd name="connsiteY3" fmla="*/ 3244744 h 3413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3760" h="3413760">
                <a:moveTo>
                  <a:pt x="2447430" y="3244744"/>
                </a:moveTo>
                <a:cubicBezTo>
                  <a:pt x="1979433" y="3470105"/>
                  <a:pt x="1434283" y="3470099"/>
                  <a:pt x="966292" y="3244726"/>
                </a:cubicBezTo>
                <a:lnTo>
                  <a:pt x="1706880" y="1706880"/>
                </a:lnTo>
                <a:lnTo>
                  <a:pt x="2447430" y="3244744"/>
                </a:lnTo>
                <a:close/>
              </a:path>
            </a:pathLst>
          </a:custGeom>
          <a:solidFill>
            <a:srgbClr val="414455"/>
          </a:solidFill>
          <a:ln w="254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1299210" tIns="2731771" rIns="1299210" bIns="130809" numCol="1" spcCol="1270" anchor="ctr" anchorCtr="0">
            <a:noAutofit/>
          </a:bodyPr>
          <a:lstStyle/>
          <a:p>
            <a:pPr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zh-CN" altLang="en-US" sz="3900">
              <a:solidFill>
                <a:sysClr val="window" lastClr="FFFFFF"/>
              </a:solidFill>
            </a:endParaRPr>
          </a:p>
        </p:txBody>
      </p:sp>
      <p:sp>
        <p:nvSpPr>
          <p:cNvPr id="32" name="任意多边形 31"/>
          <p:cNvSpPr/>
          <p:nvPr/>
        </p:nvSpPr>
        <p:spPr>
          <a:xfrm rot="1723431">
            <a:off x="796628" y="1072787"/>
            <a:ext cx="3635301" cy="3635301"/>
          </a:xfrm>
          <a:custGeom>
            <a:avLst/>
            <a:gdLst>
              <a:gd name="connsiteX0" fmla="*/ 966292 w 3413760"/>
              <a:gd name="connsiteY0" fmla="*/ 3244726 h 3413760"/>
              <a:gd name="connsiteX1" fmla="*/ 42795 w 3413760"/>
              <a:gd name="connsiteY1" fmla="*/ 2086696 h 3413760"/>
              <a:gd name="connsiteX2" fmla="*/ 1706880 w 3413760"/>
              <a:gd name="connsiteY2" fmla="*/ 1706880 h 3413760"/>
              <a:gd name="connsiteX3" fmla="*/ 966292 w 3413760"/>
              <a:gd name="connsiteY3" fmla="*/ 3244726 h 3413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3760" h="3413760">
                <a:moveTo>
                  <a:pt x="966292" y="3244726"/>
                </a:moveTo>
                <a:cubicBezTo>
                  <a:pt x="498287" y="3019347"/>
                  <a:pt x="158382" y="2593118"/>
                  <a:pt x="42795" y="2086696"/>
                </a:cubicBezTo>
                <a:lnTo>
                  <a:pt x="1706880" y="1706880"/>
                </a:lnTo>
                <a:lnTo>
                  <a:pt x="966292" y="3244726"/>
                </a:lnTo>
                <a:close/>
              </a:path>
            </a:pathLst>
          </a:custGeom>
          <a:solidFill>
            <a:srgbClr val="414455"/>
          </a:solidFill>
          <a:ln w="254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374650" tIns="2081530" rIns="2244090" bIns="781050" numCol="1" spcCol="1270" anchor="ctr" anchorCtr="0">
            <a:noAutofit/>
          </a:bodyPr>
          <a:lstStyle/>
          <a:p>
            <a:pPr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zh-CN" altLang="en-US" sz="3900">
              <a:solidFill>
                <a:sysClr val="window" lastClr="FFFFFF"/>
              </a:solidFill>
            </a:endParaRPr>
          </a:p>
        </p:txBody>
      </p:sp>
      <p:sp>
        <p:nvSpPr>
          <p:cNvPr id="33" name="任意多边形 32"/>
          <p:cNvSpPr/>
          <p:nvPr/>
        </p:nvSpPr>
        <p:spPr>
          <a:xfrm rot="1723431">
            <a:off x="796628" y="1072787"/>
            <a:ext cx="3635301" cy="3635301"/>
          </a:xfrm>
          <a:custGeom>
            <a:avLst/>
            <a:gdLst>
              <a:gd name="connsiteX0" fmla="*/ 42795 w 3413760"/>
              <a:gd name="connsiteY0" fmla="*/ 2086695 h 3413760"/>
              <a:gd name="connsiteX1" fmla="*/ 372387 w 3413760"/>
              <a:gd name="connsiteY1" fmla="*/ 642658 h 3413760"/>
              <a:gd name="connsiteX2" fmla="*/ 1706880 w 3413760"/>
              <a:gd name="connsiteY2" fmla="*/ 1706880 h 3413760"/>
              <a:gd name="connsiteX3" fmla="*/ 42795 w 3413760"/>
              <a:gd name="connsiteY3" fmla="*/ 2086695 h 3413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3760" h="3413760">
                <a:moveTo>
                  <a:pt x="42795" y="2086695"/>
                </a:moveTo>
                <a:cubicBezTo>
                  <a:pt x="-72792" y="1580274"/>
                  <a:pt x="48519" y="1048777"/>
                  <a:pt x="372387" y="642658"/>
                </a:cubicBezTo>
                <a:lnTo>
                  <a:pt x="1706880" y="1706880"/>
                </a:lnTo>
                <a:lnTo>
                  <a:pt x="42795" y="2086695"/>
                </a:lnTo>
                <a:close/>
              </a:path>
            </a:pathLst>
          </a:custGeom>
          <a:solidFill>
            <a:srgbClr val="414455"/>
          </a:solidFill>
          <a:ln w="254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124714" tIns="1258571" rIns="2376170" bIns="1604009" numCol="1" spcCol="1270" anchor="ctr" anchorCtr="0">
            <a:noAutofit/>
          </a:bodyPr>
          <a:lstStyle/>
          <a:p>
            <a:pPr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zh-CN" altLang="en-US" sz="3100">
              <a:solidFill>
                <a:sysClr val="window" lastClr="FFFFFF"/>
              </a:solidFill>
            </a:endParaRPr>
          </a:p>
        </p:txBody>
      </p:sp>
      <p:sp>
        <p:nvSpPr>
          <p:cNvPr id="34" name="任意多边形 33"/>
          <p:cNvSpPr/>
          <p:nvPr/>
        </p:nvSpPr>
        <p:spPr>
          <a:xfrm rot="1723431">
            <a:off x="796628" y="1072787"/>
            <a:ext cx="3635301" cy="3635301"/>
          </a:xfrm>
          <a:custGeom>
            <a:avLst/>
            <a:gdLst>
              <a:gd name="connsiteX0" fmla="*/ 372387 w 3413760"/>
              <a:gd name="connsiteY0" fmla="*/ 642658 h 3413760"/>
              <a:gd name="connsiteX1" fmla="*/ 1706880 w 3413760"/>
              <a:gd name="connsiteY1" fmla="*/ 0 h 3413760"/>
              <a:gd name="connsiteX2" fmla="*/ 1706880 w 3413760"/>
              <a:gd name="connsiteY2" fmla="*/ 1706880 h 3413760"/>
              <a:gd name="connsiteX3" fmla="*/ 372387 w 3413760"/>
              <a:gd name="connsiteY3" fmla="*/ 642658 h 3413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3760" h="3413760">
                <a:moveTo>
                  <a:pt x="372387" y="642658"/>
                </a:moveTo>
                <a:cubicBezTo>
                  <a:pt x="696256" y="236539"/>
                  <a:pt x="1187434" y="0"/>
                  <a:pt x="1706880" y="0"/>
                </a:cubicBezTo>
                <a:lnTo>
                  <a:pt x="1706880" y="1706880"/>
                </a:lnTo>
                <a:lnTo>
                  <a:pt x="372387" y="642658"/>
                </a:lnTo>
                <a:close/>
              </a:path>
            </a:pathLst>
          </a:custGeom>
          <a:solidFill>
            <a:srgbClr val="414455"/>
          </a:solidFill>
          <a:ln w="254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spcFirstLastPara="0" vert="horz" wrap="square" lIns="776478" tIns="361951" rIns="1776222" bIns="2536189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zh-CN" altLang="en-US" sz="2900">
              <a:solidFill>
                <a:sysClr val="window" lastClr="FFFFFF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2374491" y="2659209"/>
            <a:ext cx="507037" cy="507037"/>
          </a:xfrm>
          <a:prstGeom prst="ellipse">
            <a:avLst/>
          </a:prstGeom>
          <a:solidFill>
            <a:srgbClr val="414455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38140" y="2291827"/>
            <a:ext cx="404789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400" kern="0" dirty="0" smtClean="0">
                <a:solidFill>
                  <a:sysClr val="window" lastClr="FFFFFF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06</a:t>
            </a:r>
            <a:endParaRPr lang="zh-CN" altLang="en-US" sz="1400" kern="0" dirty="0">
              <a:solidFill>
                <a:sysClr val="window" lastClr="FFFFFF"/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064264" y="2433492"/>
            <a:ext cx="404789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400" kern="0" dirty="0" smtClean="0">
                <a:solidFill>
                  <a:sysClr val="window" lastClr="FFFFFF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05</a:t>
            </a:r>
            <a:endParaRPr lang="zh-CN" altLang="en-US" sz="1400" kern="0" dirty="0">
              <a:solidFill>
                <a:sysClr val="window" lastClr="FFFFFF"/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87839" y="2803099"/>
            <a:ext cx="404789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400" kern="0" dirty="0" smtClean="0">
                <a:solidFill>
                  <a:sysClr val="window" lastClr="FFFFFF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04</a:t>
            </a:r>
            <a:endParaRPr lang="zh-CN" altLang="en-US" sz="1400" kern="0" dirty="0">
              <a:solidFill>
                <a:sysClr val="window" lastClr="FFFFFF"/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205152" y="3107241"/>
            <a:ext cx="404789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400" kern="0" dirty="0" smtClean="0">
                <a:solidFill>
                  <a:sysClr val="window" lastClr="FFFFFF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03</a:t>
            </a:r>
            <a:endParaRPr lang="zh-CN" altLang="en-US" sz="1400" kern="0" dirty="0">
              <a:solidFill>
                <a:sysClr val="window" lastClr="FFFFFF"/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585692" y="3140779"/>
            <a:ext cx="404789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400" kern="0" dirty="0" smtClean="0">
                <a:solidFill>
                  <a:sysClr val="window" lastClr="FFFFFF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02</a:t>
            </a:r>
            <a:endParaRPr lang="zh-CN" altLang="en-US" sz="1400" kern="0" dirty="0">
              <a:solidFill>
                <a:sysClr val="window" lastClr="FFFFFF"/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70738" y="2837633"/>
            <a:ext cx="404789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400" kern="0" dirty="0" smtClean="0">
                <a:solidFill>
                  <a:sysClr val="window" lastClr="FFFFFF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01</a:t>
            </a:r>
            <a:endParaRPr lang="zh-CN" altLang="en-US" sz="1400" kern="0" dirty="0">
              <a:solidFill>
                <a:sysClr val="window" lastClr="FFFFFF"/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223289" y="1176620"/>
            <a:ext cx="867981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200" kern="0" dirty="0" smtClea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您的内容打在这里或者复制</a:t>
            </a:r>
            <a:endParaRPr lang="zh-CN" altLang="en-US" sz="12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92735" y="2667188"/>
            <a:ext cx="82062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200" kern="0" dirty="0" smtClea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您的内容打在这里或者复制</a:t>
            </a:r>
            <a:endParaRPr lang="zh-CN" altLang="en-US" sz="12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591073" y="3601706"/>
            <a:ext cx="865035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200" kern="0" dirty="0" smtClea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您的内容打在这里或者复制</a:t>
            </a:r>
            <a:endParaRPr lang="zh-CN" altLang="en-US" sz="12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248717" y="1678289"/>
            <a:ext cx="839756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200" kern="0" dirty="0" smtClea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您的内容打在这里或者复制</a:t>
            </a:r>
            <a:endParaRPr lang="zh-CN" altLang="en-US" sz="12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662296" y="3664809"/>
            <a:ext cx="82568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200" kern="0" dirty="0" smtClea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您的内容打在这里或者复制</a:t>
            </a:r>
            <a:endParaRPr lang="zh-CN" altLang="en-US" sz="12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335875" y="2766572"/>
            <a:ext cx="811259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200" kern="0" dirty="0" smtClea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您的内容打在这里或者复制</a:t>
            </a:r>
            <a:endParaRPr lang="zh-CN" altLang="en-US" sz="12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687258" y="998976"/>
            <a:ext cx="3485142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保障措施</a:t>
            </a:r>
            <a:endParaRPr lang="zh-CN" altLang="en-US" sz="2800" b="1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4685367" y="1567746"/>
            <a:ext cx="3271011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400" kern="0" dirty="0" smtClean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微软雅黑" pitchFamily="34" charset="-122"/>
                <a:ea typeface="微软雅黑" pitchFamily="34" charset="-122"/>
              </a:rPr>
              <a:t>点击添加文字内容，点击添加文字内容</a:t>
            </a:r>
            <a:endParaRPr lang="zh-CN" altLang="en-US" sz="1400" kern="0" dirty="0">
              <a:solidFill>
                <a:sysClr val="windowText" lastClr="000000">
                  <a:lumMod val="65000"/>
                  <a:lumOff val="35000"/>
                </a:sys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3899678" y="1587962"/>
            <a:ext cx="3730566" cy="0"/>
          </a:xfrm>
          <a:prstGeom prst="line">
            <a:avLst/>
          </a:prstGeom>
          <a:noFill/>
          <a:ln w="19050" cap="flat" cmpd="sng" algn="ctr">
            <a:solidFill>
              <a:srgbClr val="414455"/>
            </a:solidFill>
            <a:prstDash val="solid"/>
          </a:ln>
          <a:effectLst/>
        </p:spPr>
      </p:cxnSp>
      <p:grpSp>
        <p:nvGrpSpPr>
          <p:cNvPr id="28" name="组合 27"/>
          <p:cNvGrpSpPr/>
          <p:nvPr/>
        </p:nvGrpSpPr>
        <p:grpSpPr>
          <a:xfrm>
            <a:off x="4729866" y="2139702"/>
            <a:ext cx="3730566" cy="1998689"/>
            <a:chOff x="2816092" y="1148748"/>
            <a:chExt cx="7162269" cy="1998689"/>
          </a:xfrm>
        </p:grpSpPr>
        <p:sp>
          <p:nvSpPr>
            <p:cNvPr id="55" name="矩形 54"/>
            <p:cNvSpPr>
              <a:spLocks noChangeArrowheads="1"/>
            </p:cNvSpPr>
            <p:nvPr/>
          </p:nvSpPr>
          <p:spPr bwMode="auto">
            <a:xfrm>
              <a:off x="2816092" y="1148748"/>
              <a:ext cx="7162269" cy="1998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您的内容打在这里，或者通过复制您的文本后您的内容打在这里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just">
                <a:lnSpc>
                  <a:spcPct val="150000"/>
                </a:lnSpc>
              </a:pP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963099" y="1292764"/>
              <a:ext cx="24531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7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保障措施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52" name="矩形 51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4690908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0"/>
                            </p:stCondLst>
                            <p:childTnLst>
                              <p:par>
                                <p:cTn id="9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50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2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图片 4" descr="2457331_082944614000_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16075"/>
            <a:ext cx="6750050" cy="352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" name="TextBox 56"/>
          <p:cNvSpPr txBox="1"/>
          <p:nvPr/>
        </p:nvSpPr>
        <p:spPr>
          <a:xfrm rot="-240000">
            <a:off x="3872696" y="2230890"/>
            <a:ext cx="32138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THANKS</a:t>
            </a:r>
            <a:r>
              <a:rPr lang="zh-CN" alt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！</a:t>
            </a:r>
            <a:endParaRPr lang="en-US" altLang="zh-CN" sz="4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4285304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2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13209" y="2644490"/>
            <a:ext cx="1959186" cy="1871476"/>
            <a:chOff x="3065829" y="2668267"/>
            <a:chExt cx="1872107" cy="1761728"/>
          </a:xfrm>
        </p:grpSpPr>
        <p:sp>
          <p:nvSpPr>
            <p:cNvPr id="3" name="椭圆 2"/>
            <p:cNvSpPr/>
            <p:nvPr/>
          </p:nvSpPr>
          <p:spPr>
            <a:xfrm>
              <a:off x="3115072" y="2668267"/>
              <a:ext cx="1761728" cy="1761728"/>
            </a:xfrm>
            <a:prstGeom prst="ellipse">
              <a:avLst/>
            </a:prstGeom>
            <a:noFill/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4442509" y="2761135"/>
              <a:ext cx="119507" cy="119507"/>
            </a:xfrm>
            <a:prstGeom prst="ellipse">
              <a:avLst/>
            </a:prstGeom>
            <a:solidFill>
              <a:srgbClr val="414455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3439209" y="2761135"/>
              <a:ext cx="119507" cy="119507"/>
            </a:xfrm>
            <a:prstGeom prst="ellipse">
              <a:avLst/>
            </a:prstGeom>
            <a:solidFill>
              <a:srgbClr val="414455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3065829" y="3492655"/>
              <a:ext cx="119507" cy="119507"/>
            </a:xfrm>
            <a:prstGeom prst="ellipse">
              <a:avLst/>
            </a:prstGeom>
            <a:solidFill>
              <a:srgbClr val="414455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4818429" y="3492655"/>
              <a:ext cx="119507" cy="119507"/>
            </a:xfrm>
            <a:prstGeom prst="ellipse">
              <a:avLst/>
            </a:prstGeom>
            <a:solidFill>
              <a:srgbClr val="414455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4442509" y="4224175"/>
              <a:ext cx="119507" cy="119507"/>
            </a:xfrm>
            <a:prstGeom prst="ellipse">
              <a:avLst/>
            </a:prstGeom>
            <a:solidFill>
              <a:srgbClr val="414455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3439209" y="4201315"/>
              <a:ext cx="119507" cy="119507"/>
            </a:xfrm>
            <a:prstGeom prst="ellipse">
              <a:avLst/>
            </a:prstGeom>
            <a:solidFill>
              <a:srgbClr val="414455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1" name="任意多边形 10"/>
              <p:cNvSpPr/>
              <p:nvPr/>
            </p:nvSpPr>
            <p:spPr>
              <a:xfrm>
                <a:off x="4008329" y="2956142"/>
                <a:ext cx="425885" cy="588724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rgbClr val="414455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任意多边形 11"/>
              <p:cNvSpPr/>
              <p:nvPr/>
            </p:nvSpPr>
            <p:spPr>
              <a:xfrm>
                <a:off x="3995803" y="3544866"/>
                <a:ext cx="739035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rgbClr val="414455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任意多边形 12"/>
              <p:cNvSpPr/>
              <p:nvPr/>
            </p:nvSpPr>
            <p:spPr>
              <a:xfrm>
                <a:off x="3594970" y="2943616"/>
                <a:ext cx="413359" cy="588724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rgbClr val="414455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任意多边形 13"/>
              <p:cNvSpPr/>
              <p:nvPr/>
            </p:nvSpPr>
            <p:spPr>
              <a:xfrm>
                <a:off x="3269293" y="3557392"/>
                <a:ext cx="726510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rgbClr val="414455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>
                <a:off x="3582444" y="3569918"/>
                <a:ext cx="425885" cy="576197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rgbClr val="414455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任意多边形 15"/>
              <p:cNvSpPr/>
              <p:nvPr/>
            </p:nvSpPr>
            <p:spPr>
              <a:xfrm>
                <a:off x="4020855" y="3569918"/>
                <a:ext cx="388307" cy="576197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rgbClr val="414455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827584" y="1009060"/>
            <a:ext cx="7495412" cy="1674340"/>
            <a:chOff x="2954339" y="1349947"/>
            <a:chExt cx="7162269" cy="1576155"/>
          </a:xfrm>
        </p:grpSpPr>
        <p:sp>
          <p:nvSpPr>
            <p:cNvPr id="18" name="矩形 17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1231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963100" y="1349947"/>
              <a:ext cx="960717" cy="3187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latin typeface="微软雅黑" pitchFamily="34" charset="-122"/>
                  <a:ea typeface="微软雅黑" pitchFamily="34" charset="-122"/>
                </a:rPr>
                <a:t>工作概述</a:t>
              </a:r>
              <a:endParaRPr lang="zh-CN" altLang="en-US" sz="16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796755" y="3083018"/>
            <a:ext cx="979646" cy="994420"/>
            <a:chOff x="3254772" y="2872916"/>
            <a:chExt cx="936104" cy="936104"/>
          </a:xfrm>
        </p:grpSpPr>
        <p:sp>
          <p:nvSpPr>
            <p:cNvPr id="21" name="椭圆 20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3469765" y="3187079"/>
              <a:ext cx="599223" cy="3042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5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lang="en-US" altLang="zh-CN" sz="15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479048" y="3070843"/>
            <a:ext cx="2078325" cy="1213727"/>
            <a:chOff x="789157" y="3505487"/>
            <a:chExt cx="1985951" cy="1142552"/>
          </a:xfrm>
        </p:grpSpPr>
        <p:sp>
          <p:nvSpPr>
            <p:cNvPr id="24" name="TextBox 23"/>
            <p:cNvSpPr txBox="1"/>
            <p:nvPr/>
          </p:nvSpPr>
          <p:spPr>
            <a:xfrm>
              <a:off x="789157" y="3505487"/>
              <a:ext cx="1058750" cy="3476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812496" y="3800585"/>
              <a:ext cx="1962612" cy="8474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ts val="2103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954769" y="3080921"/>
            <a:ext cx="2053900" cy="1209978"/>
            <a:chOff x="812496" y="3514973"/>
            <a:chExt cx="1962612" cy="1139022"/>
          </a:xfrm>
        </p:grpSpPr>
        <p:sp>
          <p:nvSpPr>
            <p:cNvPr id="27" name="TextBox 26"/>
            <p:cNvSpPr txBox="1"/>
            <p:nvPr/>
          </p:nvSpPr>
          <p:spPr>
            <a:xfrm>
              <a:off x="864408" y="3514973"/>
              <a:ext cx="1058750" cy="3476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12496" y="3800585"/>
              <a:ext cx="1962612" cy="8534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ts val="2103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</a:endParaRPr>
            </a:p>
          </p:txBody>
        </p:sp>
      </p:grpSp>
      <p:sp>
        <p:nvSpPr>
          <p:cNvPr id="29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工作概述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1" name="矩形 30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9245318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70"/>
                            </p:stCondLst>
                            <p:childTnLst>
                              <p:par>
                                <p:cTn id="18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130400"/>
            <a:ext cx="9144000" cy="381000"/>
            <a:chOff x="0" y="1243696"/>
            <a:chExt cx="9144000" cy="381000"/>
          </a:xfrm>
        </p:grpSpPr>
        <p:sp>
          <p:nvSpPr>
            <p:cNvPr id="204" name="Rectangle 12"/>
            <p:cNvSpPr/>
            <p:nvPr/>
          </p:nvSpPr>
          <p:spPr>
            <a:xfrm>
              <a:off x="0" y="1243696"/>
              <a:ext cx="9144000" cy="381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3"/>
            <p:cNvSpPr/>
            <p:nvPr/>
          </p:nvSpPr>
          <p:spPr>
            <a:xfrm>
              <a:off x="4610100" y="1243696"/>
              <a:ext cx="4533900" cy="381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</p:grpSp>
      <p:cxnSp>
        <p:nvCxnSpPr>
          <p:cNvPr id="208" name="Straight Connector 5"/>
          <p:cNvCxnSpPr/>
          <p:nvPr/>
        </p:nvCxnSpPr>
        <p:spPr>
          <a:xfrm>
            <a:off x="4600575" y="1720950"/>
            <a:ext cx="0" cy="25908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0" y="4483199"/>
            <a:ext cx="9144000" cy="104775"/>
            <a:chOff x="0" y="4596495"/>
            <a:chExt cx="9144000" cy="104775"/>
          </a:xfrm>
        </p:grpSpPr>
        <p:sp>
          <p:nvSpPr>
            <p:cNvPr id="209" name="Rectangle 13"/>
            <p:cNvSpPr/>
            <p:nvPr/>
          </p:nvSpPr>
          <p:spPr>
            <a:xfrm>
              <a:off x="0" y="4596495"/>
              <a:ext cx="9144000" cy="104775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14"/>
            <p:cNvSpPr/>
            <p:nvPr/>
          </p:nvSpPr>
          <p:spPr>
            <a:xfrm>
              <a:off x="4610100" y="4596495"/>
              <a:ext cx="4533900" cy="104775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</p:grpSp>
      <p:sp>
        <p:nvSpPr>
          <p:cNvPr id="211" name="Text Placeholder 5"/>
          <p:cNvSpPr txBox="1">
            <a:spLocks/>
          </p:cNvSpPr>
          <p:nvPr/>
        </p:nvSpPr>
        <p:spPr>
          <a:xfrm>
            <a:off x="4610100" y="1511400"/>
            <a:ext cx="4038600" cy="3024188"/>
          </a:xfrm>
          <a:prstGeom prst="rect">
            <a:avLst/>
          </a:prstGeom>
        </p:spPr>
        <p:txBody>
          <a:bodyPr>
            <a:normAutofit/>
          </a:bodyPr>
          <a:lstStyle>
            <a:lvl1pPr marL="300287" indent="-300287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432" indent="-250428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999445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</a:defRPr>
            </a:lvl3pPr>
            <a:lvl4pPr marL="1400583" indent="-200569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1799454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  <a:lvl6pPr marL="212580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6pPr>
            <a:lvl7pPr marL="245215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7pPr>
            <a:lvl8pPr marL="277850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8pPr>
            <a:lvl9pPr marL="310485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粘贴。</a:t>
            </a:r>
            <a:endParaRPr lang="en-US" altLang="zh-CN" sz="14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粘贴。</a:t>
            </a:r>
            <a:endParaRPr lang="zh-CN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12" name="Text Placeholder 6"/>
          <p:cNvSpPr txBox="1">
            <a:spLocks/>
          </p:cNvSpPr>
          <p:nvPr/>
        </p:nvSpPr>
        <p:spPr>
          <a:xfrm>
            <a:off x="533400" y="1511400"/>
            <a:ext cx="4038600" cy="3024188"/>
          </a:xfrm>
          <a:prstGeom prst="rect">
            <a:avLst/>
          </a:prstGeom>
        </p:spPr>
        <p:txBody>
          <a:bodyPr>
            <a:normAutofit/>
          </a:bodyPr>
          <a:lstStyle>
            <a:lvl1pPr marL="300287" indent="-300287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432" indent="-250428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999445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</a:defRPr>
            </a:lvl3pPr>
            <a:lvl4pPr marL="1400583" indent="-200569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1799454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  <a:lvl6pPr marL="212580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6pPr>
            <a:lvl7pPr marL="245215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7pPr>
            <a:lvl8pPr marL="277850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8pPr>
            <a:lvl9pPr marL="310485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粘贴。</a:t>
            </a:r>
            <a:endParaRPr lang="en-US" altLang="zh-CN" sz="14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文</a:t>
            </a:r>
            <a:endParaRPr lang="en-US" altLang="zh-CN" sz="14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3" name="Text Placeholder 7"/>
          <p:cNvSpPr txBox="1">
            <a:spLocks/>
          </p:cNvSpPr>
          <p:nvPr/>
        </p:nvSpPr>
        <p:spPr>
          <a:xfrm>
            <a:off x="523875" y="1132876"/>
            <a:ext cx="4038600" cy="304800"/>
          </a:xfrm>
          <a:prstGeom prst="rect">
            <a:avLst/>
          </a:prstGeom>
        </p:spPr>
        <p:txBody>
          <a:bodyPr/>
          <a:lstStyle>
            <a:lvl1pPr marL="300287" indent="-300287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432" indent="-250428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999445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</a:defRPr>
            </a:lvl3pPr>
            <a:lvl4pPr marL="1400583" indent="-200569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1799454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  <a:lvl6pPr marL="212580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6pPr>
            <a:lvl7pPr marL="245215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7pPr>
            <a:lvl8pPr marL="277850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8pPr>
            <a:lvl9pPr marL="310485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工作完成情况一</a:t>
            </a:r>
            <a:endParaRPr 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14" name="Text Placeholder 8"/>
          <p:cNvSpPr txBox="1">
            <a:spLocks/>
          </p:cNvSpPr>
          <p:nvPr/>
        </p:nvSpPr>
        <p:spPr>
          <a:xfrm>
            <a:off x="4624325" y="1132875"/>
            <a:ext cx="4038600" cy="304800"/>
          </a:xfrm>
          <a:prstGeom prst="rect">
            <a:avLst/>
          </a:prstGeom>
        </p:spPr>
        <p:txBody>
          <a:bodyPr/>
          <a:lstStyle>
            <a:lvl1pPr marL="300287" indent="-300287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0432" indent="-250428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999445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</a:defRPr>
            </a:lvl3pPr>
            <a:lvl4pPr marL="1400583" indent="-200569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700">
                <a:solidFill>
                  <a:schemeClr val="tx1"/>
                </a:solidFill>
                <a:latin typeface="+mn-lt"/>
                <a:ea typeface="+mn-ea"/>
              </a:defRPr>
            </a:lvl4pPr>
            <a:lvl5pPr marL="1799454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5pPr>
            <a:lvl6pPr marL="212580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6pPr>
            <a:lvl7pPr marL="2452153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7pPr>
            <a:lvl8pPr marL="277850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8pPr>
            <a:lvl9pPr marL="3104852" indent="-199436" algn="l" defTabSz="800009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7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工作完成情况二</a:t>
            </a:r>
            <a:endParaRPr 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重点工作完成情况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3325451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3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98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/>
      <p:bldP spid="212" grpId="0"/>
      <p:bldP spid="213" grpId="0"/>
      <p:bldP spid="214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998059" y="915566"/>
            <a:ext cx="4203459" cy="2379195"/>
            <a:chOff x="1952717" y="1419622"/>
            <a:chExt cx="6580810" cy="2379195"/>
          </a:xfrm>
        </p:grpSpPr>
        <p:cxnSp>
          <p:nvCxnSpPr>
            <p:cNvPr id="64" name="直接连接符 63"/>
            <p:cNvCxnSpPr/>
            <p:nvPr/>
          </p:nvCxnSpPr>
          <p:spPr>
            <a:xfrm>
              <a:off x="1952717" y="3798816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65" name="直接连接符 64"/>
            <p:cNvCxnSpPr/>
            <p:nvPr/>
          </p:nvCxnSpPr>
          <p:spPr>
            <a:xfrm>
              <a:off x="1952717" y="3582527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66" name="直接连接符 65"/>
            <p:cNvCxnSpPr/>
            <p:nvPr/>
          </p:nvCxnSpPr>
          <p:spPr>
            <a:xfrm>
              <a:off x="1952717" y="3366236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67" name="直接连接符 66"/>
            <p:cNvCxnSpPr/>
            <p:nvPr/>
          </p:nvCxnSpPr>
          <p:spPr>
            <a:xfrm>
              <a:off x="1952717" y="2933655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68" name="直接连接符 67"/>
            <p:cNvCxnSpPr/>
            <p:nvPr/>
          </p:nvCxnSpPr>
          <p:spPr>
            <a:xfrm>
              <a:off x="1952717" y="3149946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69" name="直接连接符 68"/>
            <p:cNvCxnSpPr/>
            <p:nvPr/>
          </p:nvCxnSpPr>
          <p:spPr>
            <a:xfrm>
              <a:off x="1952717" y="2717365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70" name="直接连接符 69"/>
            <p:cNvCxnSpPr/>
            <p:nvPr/>
          </p:nvCxnSpPr>
          <p:spPr>
            <a:xfrm>
              <a:off x="1952717" y="2501075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71" name="直接连接符 70"/>
            <p:cNvCxnSpPr/>
            <p:nvPr/>
          </p:nvCxnSpPr>
          <p:spPr>
            <a:xfrm>
              <a:off x="1952717" y="2284784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72" name="直接连接符 71"/>
            <p:cNvCxnSpPr/>
            <p:nvPr/>
          </p:nvCxnSpPr>
          <p:spPr>
            <a:xfrm>
              <a:off x="1952717" y="2068493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73" name="直接连接符 72"/>
            <p:cNvCxnSpPr/>
            <p:nvPr/>
          </p:nvCxnSpPr>
          <p:spPr>
            <a:xfrm>
              <a:off x="1952717" y="1852203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74" name="直接连接符 73"/>
            <p:cNvCxnSpPr/>
            <p:nvPr/>
          </p:nvCxnSpPr>
          <p:spPr>
            <a:xfrm>
              <a:off x="1952717" y="1635913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C0C0C0"/>
              </a:solidFill>
              <a:prstDash val="solid"/>
            </a:ln>
            <a:effectLst/>
          </p:spPr>
        </p:cxnSp>
        <p:cxnSp>
          <p:nvCxnSpPr>
            <p:cNvPr id="75" name="直接连接符 74"/>
            <p:cNvCxnSpPr/>
            <p:nvPr/>
          </p:nvCxnSpPr>
          <p:spPr>
            <a:xfrm>
              <a:off x="1952717" y="1419622"/>
              <a:ext cx="6580810" cy="1"/>
            </a:xfrm>
            <a:prstGeom prst="line">
              <a:avLst/>
            </a:prstGeom>
            <a:noFill/>
            <a:ln w="9525" cap="flat" cmpd="sng" algn="ctr">
              <a:solidFill>
                <a:srgbClr val="014075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cxnSp>
      </p:grpSp>
      <p:sp>
        <p:nvSpPr>
          <p:cNvPr id="76" name="TextBox 75"/>
          <p:cNvSpPr txBox="1"/>
          <p:nvPr/>
        </p:nvSpPr>
        <p:spPr>
          <a:xfrm>
            <a:off x="558107" y="2974898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10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58107" y="3192493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58107" y="2757303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20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558107" y="2539707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30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66216" y="2322111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40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558107" y="2104516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50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566216" y="1886920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60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566216" y="1669324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70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58107" y="1451728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80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566216" y="1234132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90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66216" y="1016536"/>
            <a:ext cx="517155" cy="253897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r">
              <a:defRPr/>
            </a:pP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100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1385094" y="1648483"/>
            <a:ext cx="359264" cy="1658596"/>
          </a:xfrm>
          <a:prstGeom prst="rect">
            <a:avLst/>
          </a:prstGeom>
          <a:solidFill>
            <a:srgbClr val="0E90BE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altLang="zh-CN" sz="1100" kern="0" dirty="0" smtClea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16</a:t>
            </a:r>
            <a:endParaRPr lang="zh-CN" altLang="en-US" sz="11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825254" y="2715766"/>
            <a:ext cx="359264" cy="568848"/>
          </a:xfrm>
          <a:prstGeom prst="rect">
            <a:avLst/>
          </a:prstGeom>
          <a:solidFill>
            <a:srgbClr val="0E90BE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altLang="zh-CN" sz="11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11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187624" y="3382389"/>
            <a:ext cx="896341" cy="438563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>
              <a:defRPr/>
            </a:pPr>
            <a:r>
              <a:rPr lang="zh-CN" altLang="en-US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  76.2%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1907705" y="3382389"/>
            <a:ext cx="881772" cy="438563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>
              <a:defRPr/>
            </a:pPr>
            <a:r>
              <a:rPr lang="zh-CN" altLang="en-US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  28.6%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627784" y="3382389"/>
            <a:ext cx="755858" cy="438563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>
              <a:defRPr/>
            </a:pPr>
            <a:r>
              <a:rPr lang="zh-CN" altLang="en-US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  28.6%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105174" y="2715766"/>
            <a:ext cx="359264" cy="578995"/>
          </a:xfrm>
          <a:prstGeom prst="rect">
            <a:avLst/>
          </a:prstGeom>
          <a:solidFill>
            <a:srgbClr val="0E90BE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altLang="zh-CN" sz="11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11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3545334" y="2974898"/>
            <a:ext cx="359264" cy="329154"/>
          </a:xfrm>
          <a:prstGeom prst="rect">
            <a:avLst/>
          </a:prstGeom>
          <a:solidFill>
            <a:srgbClr val="0E90BE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algn="ctr">
              <a:defRPr/>
            </a:pPr>
            <a:r>
              <a:rPr lang="en-US" altLang="zh-CN" sz="11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11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347864" y="3382389"/>
            <a:ext cx="907999" cy="438563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>
              <a:defRPr/>
            </a:pPr>
            <a:r>
              <a:rPr lang="zh-CN" altLang="en-US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  14.3%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4266190" y="2793604"/>
            <a:ext cx="359264" cy="513477"/>
          </a:xfrm>
          <a:prstGeom prst="rect">
            <a:avLst/>
          </a:prstGeom>
          <a:solidFill>
            <a:srgbClr val="0E90BE"/>
          </a:solidFill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>
              <a:defRPr/>
            </a:pPr>
            <a:r>
              <a:rPr lang="en-US" altLang="zh-CN" sz="11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11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067944" y="3382389"/>
            <a:ext cx="936104" cy="438563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>
              <a:defRPr/>
            </a:pPr>
            <a:r>
              <a:rPr lang="zh-CN" altLang="en-US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r>
              <a:rPr lang="en-US" altLang="zh-CN" sz="12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  23.8%</a:t>
            </a:r>
            <a:endParaRPr lang="zh-CN" altLang="en-US" sz="1200" kern="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58427" y="1040418"/>
            <a:ext cx="325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比重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41329" y="2067694"/>
            <a:ext cx="612056" cy="523220"/>
            <a:chOff x="27649" y="2025583"/>
            <a:chExt cx="612056" cy="523220"/>
          </a:xfrm>
        </p:grpSpPr>
        <p:sp>
          <p:nvSpPr>
            <p:cNvPr id="99" name="矩形 98"/>
            <p:cNvSpPr/>
            <p:nvPr/>
          </p:nvSpPr>
          <p:spPr>
            <a:xfrm>
              <a:off x="27649" y="2122963"/>
              <a:ext cx="108000" cy="108000"/>
            </a:xfrm>
            <a:prstGeom prst="rect">
              <a:avLst/>
            </a:prstGeom>
            <a:solidFill>
              <a:srgbClr val="0E90BE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00" ker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95966" y="2025583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zh-CN" altLang="en-US" sz="1400" kern="0" dirty="0" smtClean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添加</a:t>
              </a:r>
              <a:endParaRPr lang="en-US" altLang="zh-CN" sz="1400" kern="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>
                <a:defRPr/>
              </a:pPr>
              <a:r>
                <a:rPr lang="zh-CN" altLang="en-US" sz="1400" kern="0" dirty="0">
                  <a:solidFill>
                    <a:sysClr val="windowText" lastClr="000000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</a:p>
          </p:txBody>
        </p:sp>
      </p:grpSp>
      <p:sp>
        <p:nvSpPr>
          <p:cNvPr id="101" name="Freeform 6"/>
          <p:cNvSpPr>
            <a:spLocks/>
          </p:cNvSpPr>
          <p:nvPr/>
        </p:nvSpPr>
        <p:spPr bwMode="auto">
          <a:xfrm>
            <a:off x="892184" y="4282102"/>
            <a:ext cx="4225403" cy="305872"/>
          </a:xfrm>
          <a:custGeom>
            <a:avLst/>
            <a:gdLst>
              <a:gd name="T0" fmla="*/ 5 w 374"/>
              <a:gd name="T1" fmla="*/ 0 h 27"/>
              <a:gd name="T2" fmla="*/ 369 w 374"/>
              <a:gd name="T3" fmla="*/ 0 h 27"/>
              <a:gd name="T4" fmla="*/ 374 w 374"/>
              <a:gd name="T5" fmla="*/ 4 h 27"/>
              <a:gd name="T6" fmla="*/ 374 w 374"/>
              <a:gd name="T7" fmla="*/ 23 h 27"/>
              <a:gd name="T8" fmla="*/ 369 w 374"/>
              <a:gd name="T9" fmla="*/ 27 h 27"/>
              <a:gd name="T10" fmla="*/ 5 w 374"/>
              <a:gd name="T11" fmla="*/ 27 h 27"/>
              <a:gd name="T12" fmla="*/ 0 w 374"/>
              <a:gd name="T13" fmla="*/ 23 h 27"/>
              <a:gd name="T14" fmla="*/ 0 w 374"/>
              <a:gd name="T15" fmla="*/ 4 h 27"/>
              <a:gd name="T16" fmla="*/ 5 w 374"/>
              <a:gd name="T17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4" h="27">
                <a:moveTo>
                  <a:pt x="5" y="0"/>
                </a:moveTo>
                <a:cubicBezTo>
                  <a:pt x="369" y="0"/>
                  <a:pt x="369" y="0"/>
                  <a:pt x="369" y="0"/>
                </a:cubicBezTo>
                <a:cubicBezTo>
                  <a:pt x="372" y="0"/>
                  <a:pt x="374" y="2"/>
                  <a:pt x="374" y="4"/>
                </a:cubicBezTo>
                <a:cubicBezTo>
                  <a:pt x="374" y="23"/>
                  <a:pt x="374" y="23"/>
                  <a:pt x="374" y="23"/>
                </a:cubicBezTo>
                <a:cubicBezTo>
                  <a:pt x="374" y="25"/>
                  <a:pt x="372" y="27"/>
                  <a:pt x="369" y="27"/>
                </a:cubicBezTo>
                <a:cubicBezTo>
                  <a:pt x="5" y="27"/>
                  <a:pt x="5" y="27"/>
                  <a:pt x="5" y="27"/>
                </a:cubicBezTo>
                <a:cubicBezTo>
                  <a:pt x="2" y="27"/>
                  <a:pt x="0" y="25"/>
                  <a:pt x="0" y="2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5" y="0"/>
                </a:cubicBezTo>
                <a:close/>
              </a:path>
            </a:pathLst>
          </a:custGeom>
          <a:solidFill>
            <a:srgbClr val="68A7D6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Freeform 7"/>
          <p:cNvSpPr>
            <a:spLocks/>
          </p:cNvSpPr>
          <p:nvPr/>
        </p:nvSpPr>
        <p:spPr bwMode="auto">
          <a:xfrm>
            <a:off x="892182" y="4282102"/>
            <a:ext cx="2112703" cy="305872"/>
          </a:xfrm>
          <a:custGeom>
            <a:avLst/>
            <a:gdLst>
              <a:gd name="T0" fmla="*/ 5 w 153"/>
              <a:gd name="T1" fmla="*/ 0 h 27"/>
              <a:gd name="T2" fmla="*/ 149 w 153"/>
              <a:gd name="T3" fmla="*/ 0 h 27"/>
              <a:gd name="T4" fmla="*/ 153 w 153"/>
              <a:gd name="T5" fmla="*/ 4 h 27"/>
              <a:gd name="T6" fmla="*/ 153 w 153"/>
              <a:gd name="T7" fmla="*/ 23 h 27"/>
              <a:gd name="T8" fmla="*/ 149 w 153"/>
              <a:gd name="T9" fmla="*/ 27 h 27"/>
              <a:gd name="T10" fmla="*/ 5 w 153"/>
              <a:gd name="T11" fmla="*/ 27 h 27"/>
              <a:gd name="T12" fmla="*/ 0 w 153"/>
              <a:gd name="T13" fmla="*/ 23 h 27"/>
              <a:gd name="T14" fmla="*/ 0 w 153"/>
              <a:gd name="T15" fmla="*/ 4 h 27"/>
              <a:gd name="T16" fmla="*/ 5 w 153"/>
              <a:gd name="T17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3" h="27">
                <a:moveTo>
                  <a:pt x="5" y="0"/>
                </a:moveTo>
                <a:cubicBezTo>
                  <a:pt x="149" y="0"/>
                  <a:pt x="149" y="0"/>
                  <a:pt x="149" y="0"/>
                </a:cubicBezTo>
                <a:cubicBezTo>
                  <a:pt x="151" y="0"/>
                  <a:pt x="153" y="2"/>
                  <a:pt x="153" y="4"/>
                </a:cubicBezTo>
                <a:cubicBezTo>
                  <a:pt x="153" y="23"/>
                  <a:pt x="153" y="23"/>
                  <a:pt x="153" y="23"/>
                </a:cubicBezTo>
                <a:cubicBezTo>
                  <a:pt x="153" y="25"/>
                  <a:pt x="151" y="27"/>
                  <a:pt x="149" y="27"/>
                </a:cubicBezTo>
                <a:cubicBezTo>
                  <a:pt x="5" y="27"/>
                  <a:pt x="5" y="27"/>
                  <a:pt x="5" y="27"/>
                </a:cubicBezTo>
                <a:cubicBezTo>
                  <a:pt x="2" y="27"/>
                  <a:pt x="0" y="25"/>
                  <a:pt x="0" y="2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5" y="0"/>
                </a:cubicBezTo>
                <a:close/>
              </a:path>
            </a:pathLst>
          </a:custGeom>
          <a:solidFill>
            <a:srgbClr val="0E90BE"/>
          </a:solidFill>
          <a:ln>
            <a:noFill/>
          </a:ln>
          <a:ex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870767" y="3908822"/>
            <a:ext cx="3385096" cy="323165"/>
          </a:xfrm>
          <a:prstGeom prst="rect">
            <a:avLst/>
          </a:prstGeom>
          <a:noFill/>
        </p:spPr>
        <p:txBody>
          <a:bodyPr wrap="square" lIns="68580" tIns="0" rIns="6858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点击添加标题（</a:t>
            </a: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46.7%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）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cs typeface="华文黑体" pitchFamily="2" charset="-122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4716016" y="4277050"/>
            <a:ext cx="50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15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6084168" y="1275606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084168" y="1760466"/>
            <a:ext cx="2664296" cy="261148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400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</a:p>
          <a:p>
            <a:pPr>
              <a:lnSpc>
                <a:spcPct val="130000"/>
              </a:lnSpc>
            </a:pP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重点工作完成情况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3931536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3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3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3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3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030"/>
                            </p:stCondLst>
                            <p:childTnLst>
                              <p:par>
                                <p:cTn id="9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83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4330"/>
                            </p:stCondLst>
                            <p:childTnLst>
                              <p:par>
                                <p:cTn id="1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33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830"/>
                            </p:stCondLst>
                            <p:childTnLst>
                              <p:par>
                                <p:cTn id="12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 animBg="1"/>
      <p:bldP spid="88" grpId="0" animBg="1"/>
      <p:bldP spid="89" grpId="0"/>
      <p:bldP spid="90" grpId="0"/>
      <p:bldP spid="91" grpId="0"/>
      <p:bldP spid="92" grpId="0" animBg="1"/>
      <p:bldP spid="93" grpId="0" animBg="1"/>
      <p:bldP spid="94" grpId="0"/>
      <p:bldP spid="95" grpId="0" animBg="1"/>
      <p:bldP spid="96" grpId="0"/>
      <p:bldP spid="97" grpId="0"/>
      <p:bldP spid="101" grpId="0" animBg="1"/>
      <p:bldP spid="102" grpId="0" animBg="1"/>
      <p:bldP spid="103" grpId="0"/>
      <p:bldP spid="105" grpId="0"/>
      <p:bldP spid="106" grpId="0"/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各项计划完成情况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2445619264"/>
              </p:ext>
            </p:extLst>
          </p:nvPr>
        </p:nvGraphicFramePr>
        <p:xfrm>
          <a:off x="4452424" y="613576"/>
          <a:ext cx="4876799" cy="41184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文本框 8"/>
          <p:cNvSpPr txBox="1"/>
          <p:nvPr/>
        </p:nvSpPr>
        <p:spPr>
          <a:xfrm>
            <a:off x="411980" y="1203598"/>
            <a:ext cx="4520060" cy="136191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您的内容打在这里，或者通过复制您的文本后，在此框中选择粘贴，并选择只保留文字。您的内容打在这里，或者通过复制您的文本后，在此框中选择粘贴。</a:t>
            </a:r>
            <a:endParaRPr lang="en-US" altLang="zh-CN" sz="14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框</a:t>
            </a:r>
            <a:endParaRPr lang="en-US" altLang="zh-CN" sz="14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文本框 9"/>
          <p:cNvSpPr txBox="1"/>
          <p:nvPr/>
        </p:nvSpPr>
        <p:spPr>
          <a:xfrm>
            <a:off x="395536" y="3075806"/>
            <a:ext cx="4626908" cy="10387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，在此</a:t>
            </a: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框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中</a:t>
            </a:r>
            <a:endParaRPr lang="en-US" altLang="zh-CN" sz="14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选择</a:t>
            </a: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粘贴，并选择只保留文字。您的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内容</a:t>
            </a: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打在这里，</a:t>
            </a: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或者</a:t>
            </a:r>
            <a:endParaRPr lang="en-US" altLang="zh-CN" sz="14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通过</a:t>
            </a:r>
            <a:r>
              <a:rPr lang="zh-CN" altLang="en-US" sz="14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复制您的文本后，在此框中选择粘贴。</a:t>
            </a:r>
            <a:endParaRPr lang="en-US" altLang="zh-CN" sz="14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95888" y="2787774"/>
            <a:ext cx="4158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65874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Graphic spid="6" grpId="0">
        <p:bldAsOne/>
      </p:bldGraphic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145569" y="2587596"/>
            <a:ext cx="6928334" cy="1987154"/>
            <a:chOff x="1097462" y="2569315"/>
            <a:chExt cx="6928335" cy="1987154"/>
          </a:xfrm>
        </p:grpSpPr>
        <p:grpSp>
          <p:nvGrpSpPr>
            <p:cNvPr id="30" name="组合 29"/>
            <p:cNvGrpSpPr/>
            <p:nvPr/>
          </p:nvGrpSpPr>
          <p:grpSpPr>
            <a:xfrm>
              <a:off x="1097462" y="2569315"/>
              <a:ext cx="6769962" cy="1585034"/>
              <a:chOff x="1039405" y="2438687"/>
              <a:chExt cx="6769962" cy="1585034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40164" y="2611462"/>
                <a:ext cx="6254544" cy="533400"/>
                <a:chOff x="1540164" y="2611462"/>
                <a:chExt cx="6254544" cy="533400"/>
              </a:xfrm>
            </p:grpSpPr>
            <p:cxnSp>
              <p:nvCxnSpPr>
                <p:cNvPr id="47" name="直接连接符 46"/>
                <p:cNvCxnSpPr/>
                <p:nvPr/>
              </p:nvCxnSpPr>
              <p:spPr>
                <a:xfrm>
                  <a:off x="1540164" y="3144862"/>
                  <a:ext cx="6254544" cy="0"/>
                </a:xfrm>
                <a:prstGeom prst="line">
                  <a:avLst/>
                </a:prstGeom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7"/>
                <p:cNvCxnSpPr/>
                <p:nvPr/>
              </p:nvCxnSpPr>
              <p:spPr>
                <a:xfrm>
                  <a:off x="1540164" y="2878162"/>
                  <a:ext cx="6254544" cy="0"/>
                </a:xfrm>
                <a:prstGeom prst="line">
                  <a:avLst/>
                </a:prstGeom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8"/>
                <p:cNvCxnSpPr/>
                <p:nvPr/>
              </p:nvCxnSpPr>
              <p:spPr>
                <a:xfrm>
                  <a:off x="1540164" y="2611462"/>
                  <a:ext cx="6254544" cy="0"/>
                </a:xfrm>
                <a:prstGeom prst="line">
                  <a:avLst/>
                </a:prstGeom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" name="组合 36"/>
              <p:cNvGrpSpPr/>
              <p:nvPr/>
            </p:nvGrpSpPr>
            <p:grpSpPr>
              <a:xfrm>
                <a:off x="1540163" y="2599426"/>
                <a:ext cx="6269204" cy="1382024"/>
                <a:chOff x="2622771" y="2467744"/>
                <a:chExt cx="4493608" cy="990600"/>
              </a:xfrm>
            </p:grpSpPr>
            <p:sp>
              <p:nvSpPr>
                <p:cNvPr id="44" name="任意多边形 43"/>
                <p:cNvSpPr/>
                <p:nvPr/>
              </p:nvSpPr>
              <p:spPr>
                <a:xfrm>
                  <a:off x="2622771" y="2467744"/>
                  <a:ext cx="4493608" cy="990600"/>
                </a:xfrm>
                <a:custGeom>
                  <a:avLst/>
                  <a:gdLst>
                    <a:gd name="connsiteX0" fmla="*/ 0 w 4483100"/>
                    <a:gd name="connsiteY0" fmla="*/ 952500 h 990600"/>
                    <a:gd name="connsiteX1" fmla="*/ 0 w 4483100"/>
                    <a:gd name="connsiteY1" fmla="*/ 596900 h 990600"/>
                    <a:gd name="connsiteX2" fmla="*/ 3022600 w 4483100"/>
                    <a:gd name="connsiteY2" fmla="*/ 393700 h 990600"/>
                    <a:gd name="connsiteX3" fmla="*/ 4483100 w 4483100"/>
                    <a:gd name="connsiteY3" fmla="*/ 0 h 990600"/>
                    <a:gd name="connsiteX4" fmla="*/ 4483100 w 4483100"/>
                    <a:gd name="connsiteY4" fmla="*/ 990600 h 990600"/>
                    <a:gd name="connsiteX5" fmla="*/ 0 w 4483100"/>
                    <a:gd name="connsiteY5" fmla="*/ 952500 h 990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83100" h="990600">
                      <a:moveTo>
                        <a:pt x="0" y="952500"/>
                      </a:moveTo>
                      <a:lnTo>
                        <a:pt x="0" y="596900"/>
                      </a:lnTo>
                      <a:lnTo>
                        <a:pt x="3022600" y="393700"/>
                      </a:lnTo>
                      <a:lnTo>
                        <a:pt x="4483100" y="0"/>
                      </a:lnTo>
                      <a:lnTo>
                        <a:pt x="4483100" y="990600"/>
                      </a:lnTo>
                      <a:lnTo>
                        <a:pt x="0" y="95250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45" name="任意多边形 44"/>
                <p:cNvSpPr/>
                <p:nvPr/>
              </p:nvSpPr>
              <p:spPr>
                <a:xfrm>
                  <a:off x="2622771" y="2886844"/>
                  <a:ext cx="4493608" cy="571500"/>
                </a:xfrm>
                <a:custGeom>
                  <a:avLst/>
                  <a:gdLst>
                    <a:gd name="connsiteX0" fmla="*/ 0 w 4483100"/>
                    <a:gd name="connsiteY0" fmla="*/ 571500 h 571500"/>
                    <a:gd name="connsiteX1" fmla="*/ 0 w 4483100"/>
                    <a:gd name="connsiteY1" fmla="*/ 304800 h 571500"/>
                    <a:gd name="connsiteX2" fmla="*/ 1562100 w 4483100"/>
                    <a:gd name="connsiteY2" fmla="*/ 177800 h 571500"/>
                    <a:gd name="connsiteX3" fmla="*/ 3035300 w 4483100"/>
                    <a:gd name="connsiteY3" fmla="*/ 203200 h 571500"/>
                    <a:gd name="connsiteX4" fmla="*/ 4483100 w 4483100"/>
                    <a:gd name="connsiteY4" fmla="*/ 0 h 571500"/>
                    <a:gd name="connsiteX5" fmla="*/ 4483100 w 4483100"/>
                    <a:gd name="connsiteY5" fmla="*/ 558800 h 571500"/>
                    <a:gd name="connsiteX6" fmla="*/ 0 w 4483100"/>
                    <a:gd name="connsiteY6" fmla="*/ 571500 h 571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83100" h="571500">
                      <a:moveTo>
                        <a:pt x="0" y="571500"/>
                      </a:moveTo>
                      <a:lnTo>
                        <a:pt x="0" y="304800"/>
                      </a:lnTo>
                      <a:lnTo>
                        <a:pt x="1562100" y="177800"/>
                      </a:lnTo>
                      <a:lnTo>
                        <a:pt x="3035300" y="203200"/>
                      </a:lnTo>
                      <a:lnTo>
                        <a:pt x="4483100" y="0"/>
                      </a:lnTo>
                      <a:lnTo>
                        <a:pt x="4483100" y="558800"/>
                      </a:lnTo>
                      <a:lnTo>
                        <a:pt x="0" y="571500"/>
                      </a:lnTo>
                      <a:close/>
                    </a:path>
                  </a:pathLst>
                </a:custGeom>
                <a:solidFill>
                  <a:srgbClr val="68A7D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46" name="任意多边形 45"/>
                <p:cNvSpPr/>
                <p:nvPr/>
              </p:nvSpPr>
              <p:spPr>
                <a:xfrm>
                  <a:off x="2622771" y="3191644"/>
                  <a:ext cx="4493608" cy="266700"/>
                </a:xfrm>
                <a:custGeom>
                  <a:avLst/>
                  <a:gdLst>
                    <a:gd name="connsiteX0" fmla="*/ 0 w 4470400"/>
                    <a:gd name="connsiteY0" fmla="*/ 266700 h 266700"/>
                    <a:gd name="connsiteX1" fmla="*/ 0 w 4470400"/>
                    <a:gd name="connsiteY1" fmla="*/ 76200 h 266700"/>
                    <a:gd name="connsiteX2" fmla="*/ 3009900 w 4470400"/>
                    <a:gd name="connsiteY2" fmla="*/ 0 h 266700"/>
                    <a:gd name="connsiteX3" fmla="*/ 4470400 w 4470400"/>
                    <a:gd name="connsiteY3" fmla="*/ 152400 h 266700"/>
                    <a:gd name="connsiteX4" fmla="*/ 4470400 w 4470400"/>
                    <a:gd name="connsiteY4" fmla="*/ 266700 h 266700"/>
                    <a:gd name="connsiteX5" fmla="*/ 0 w 4470400"/>
                    <a:gd name="connsiteY5" fmla="*/ 266700 h 266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70400" h="266700">
                      <a:moveTo>
                        <a:pt x="0" y="266700"/>
                      </a:moveTo>
                      <a:lnTo>
                        <a:pt x="0" y="76200"/>
                      </a:lnTo>
                      <a:lnTo>
                        <a:pt x="3009900" y="0"/>
                      </a:lnTo>
                      <a:lnTo>
                        <a:pt x="4470400" y="152400"/>
                      </a:lnTo>
                      <a:lnTo>
                        <a:pt x="4470400" y="266700"/>
                      </a:lnTo>
                      <a:lnTo>
                        <a:pt x="0" y="266700"/>
                      </a:lnTo>
                      <a:close/>
                    </a:path>
                  </a:pathLst>
                </a:custGeom>
                <a:solidFill>
                  <a:srgbClr val="0E90B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38" name="TextBox 37"/>
              <p:cNvSpPr txBox="1"/>
              <p:nvPr/>
            </p:nvSpPr>
            <p:spPr>
              <a:xfrm>
                <a:off x="1138791" y="3715944"/>
                <a:ext cx="29046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>
                    <a:latin typeface="微软雅黑" pitchFamily="34" charset="-122"/>
                    <a:ea typeface="微软雅黑" pitchFamily="34" charset="-122"/>
                  </a:rPr>
                  <a:t>0</a:t>
                </a:r>
                <a:endParaRPr lang="zh-CN" altLang="en-US" sz="14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138791" y="3460491"/>
                <a:ext cx="29046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>
                    <a:latin typeface="微软雅黑" pitchFamily="34" charset="-122"/>
                    <a:ea typeface="微软雅黑" pitchFamily="34" charset="-122"/>
                  </a:rPr>
                  <a:t>2</a:t>
                </a:r>
                <a:endParaRPr lang="zh-CN" altLang="en-US" sz="14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138791" y="3205040"/>
                <a:ext cx="29046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>
                    <a:latin typeface="微软雅黑" pitchFamily="34" charset="-122"/>
                    <a:ea typeface="微软雅黑" pitchFamily="34" charset="-122"/>
                  </a:rPr>
                  <a:t>4</a:t>
                </a:r>
                <a:endParaRPr lang="zh-CN" altLang="en-US" sz="14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138791" y="2949589"/>
                <a:ext cx="29046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>
                    <a:latin typeface="微软雅黑" pitchFamily="34" charset="-122"/>
                    <a:ea typeface="微软雅黑" pitchFamily="34" charset="-122"/>
                  </a:rPr>
                  <a:t>6</a:t>
                </a:r>
                <a:endParaRPr lang="zh-CN" altLang="en-US" sz="14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1138791" y="2694138"/>
                <a:ext cx="29046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>
                    <a:latin typeface="微软雅黑" pitchFamily="34" charset="-122"/>
                    <a:ea typeface="微软雅黑" pitchFamily="34" charset="-122"/>
                  </a:rPr>
                  <a:t>8</a:t>
                </a:r>
                <a:endParaRPr lang="zh-CN" altLang="en-US" sz="14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1039405" y="2438687"/>
                <a:ext cx="3962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>
                    <a:latin typeface="微软雅黑" pitchFamily="34" charset="-122"/>
                    <a:ea typeface="微软雅黑" pitchFamily="34" charset="-122"/>
                  </a:rPr>
                  <a:t>10</a:t>
                </a:r>
                <a:endParaRPr lang="zh-CN" altLang="en-US" sz="14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1409024" y="4248692"/>
              <a:ext cx="6078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itchFamily="34" charset="-122"/>
                  <a:ea typeface="微软雅黑" pitchFamily="34" charset="-122"/>
                </a:rPr>
                <a:t>2010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911253" y="4248692"/>
              <a:ext cx="6078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itchFamily="34" charset="-122"/>
                  <a:ea typeface="微软雅黑" pitchFamily="34" charset="-122"/>
                </a:rPr>
                <a:t>2011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413481" y="4248692"/>
              <a:ext cx="6078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itchFamily="34" charset="-122"/>
                  <a:ea typeface="微软雅黑" pitchFamily="34" charset="-122"/>
                </a:rPr>
                <a:t>2012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915710" y="4248692"/>
              <a:ext cx="6078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itchFamily="34" charset="-122"/>
                  <a:ea typeface="微软雅黑" pitchFamily="34" charset="-122"/>
                </a:rPr>
                <a:t>2013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417938" y="4248692"/>
              <a:ext cx="6078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微软雅黑" pitchFamily="34" charset="-122"/>
                  <a:ea typeface="微软雅黑" pitchFamily="34" charset="-122"/>
                </a:rPr>
                <a:t>2014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353388" y="1239330"/>
            <a:ext cx="1542588" cy="307777"/>
            <a:chOff x="1353388" y="1296413"/>
            <a:chExt cx="1542588" cy="307777"/>
          </a:xfrm>
        </p:grpSpPr>
        <p:sp>
          <p:nvSpPr>
            <p:cNvPr id="51" name="矩形 50"/>
            <p:cNvSpPr/>
            <p:nvPr/>
          </p:nvSpPr>
          <p:spPr>
            <a:xfrm>
              <a:off x="1353388" y="1385590"/>
              <a:ext cx="144016" cy="144016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634092" y="1296413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latin typeface="微软雅黑" pitchFamily="34" charset="-122"/>
                  <a:ea typeface="微软雅黑" pitchFamily="34" charset="-122"/>
                </a:rPr>
                <a:t>点击添加标题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598209" y="1239330"/>
            <a:ext cx="1542588" cy="307777"/>
            <a:chOff x="1353388" y="1701361"/>
            <a:chExt cx="1542588" cy="307777"/>
          </a:xfrm>
        </p:grpSpPr>
        <p:sp>
          <p:nvSpPr>
            <p:cNvPr id="54" name="矩形 53"/>
            <p:cNvSpPr/>
            <p:nvPr/>
          </p:nvSpPr>
          <p:spPr>
            <a:xfrm>
              <a:off x="1353388" y="1792716"/>
              <a:ext cx="144016" cy="144016"/>
            </a:xfrm>
            <a:prstGeom prst="rect">
              <a:avLst/>
            </a:prstGeom>
            <a:solidFill>
              <a:srgbClr val="68A7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634092" y="1701361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latin typeface="微软雅黑" pitchFamily="34" charset="-122"/>
                  <a:ea typeface="微软雅黑" pitchFamily="34" charset="-122"/>
                </a:rPr>
                <a:t>点击添加标题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843027" y="1239330"/>
            <a:ext cx="1542588" cy="307777"/>
            <a:chOff x="1353388" y="2093247"/>
            <a:chExt cx="1542588" cy="307777"/>
          </a:xfrm>
        </p:grpSpPr>
        <p:sp>
          <p:nvSpPr>
            <p:cNvPr id="57" name="矩形 56"/>
            <p:cNvSpPr/>
            <p:nvPr/>
          </p:nvSpPr>
          <p:spPr>
            <a:xfrm>
              <a:off x="1353388" y="2199842"/>
              <a:ext cx="144016" cy="1440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634092" y="2093247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latin typeface="微软雅黑" pitchFamily="34" charset="-122"/>
                  <a:ea typeface="微软雅黑" pitchFamily="34" charset="-122"/>
                </a:rPr>
                <a:t>点击添加标题</a:t>
              </a:r>
              <a:endParaRPr lang="zh-CN" altLang="en-US" sz="1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648707" y="1620316"/>
            <a:ext cx="1221809" cy="527520"/>
            <a:chOff x="1636180" y="1682946"/>
            <a:chExt cx="1221810" cy="527520"/>
          </a:xfrm>
        </p:grpSpPr>
        <p:sp>
          <p:nvSpPr>
            <p:cNvPr id="60" name="TextBox 59"/>
            <p:cNvSpPr txBox="1"/>
            <p:nvPr/>
          </p:nvSpPr>
          <p:spPr>
            <a:xfrm>
              <a:off x="1636180" y="1682946"/>
              <a:ext cx="1221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&gt;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添加文字内容</a:t>
              </a:r>
              <a:endParaRPr lang="zh-CN" altLang="en-US" sz="1200" dirty="0"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636180" y="1933467"/>
              <a:ext cx="1221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&gt;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添加文字内容</a:t>
              </a:r>
              <a:endParaRPr lang="zh-CN" altLang="en-US" sz="1200" dirty="0"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3903391" y="1620316"/>
            <a:ext cx="1221809" cy="527520"/>
            <a:chOff x="1636180" y="1682946"/>
            <a:chExt cx="1221810" cy="527520"/>
          </a:xfrm>
        </p:grpSpPr>
        <p:sp>
          <p:nvSpPr>
            <p:cNvPr id="63" name="TextBox 62"/>
            <p:cNvSpPr txBox="1"/>
            <p:nvPr/>
          </p:nvSpPr>
          <p:spPr>
            <a:xfrm>
              <a:off x="1636180" y="1682946"/>
              <a:ext cx="1221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&gt;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添加文字内容</a:t>
              </a:r>
              <a:endParaRPr lang="zh-CN" altLang="en-US" sz="1200" dirty="0"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636180" y="1933467"/>
              <a:ext cx="1221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&gt;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添加文字内容</a:t>
              </a:r>
              <a:endParaRPr lang="zh-CN" altLang="en-US" sz="1200" dirty="0"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133023" y="1620316"/>
            <a:ext cx="1221809" cy="527520"/>
            <a:chOff x="1636180" y="1682946"/>
            <a:chExt cx="1221810" cy="527520"/>
          </a:xfrm>
        </p:grpSpPr>
        <p:sp>
          <p:nvSpPr>
            <p:cNvPr id="66" name="TextBox 65"/>
            <p:cNvSpPr txBox="1"/>
            <p:nvPr/>
          </p:nvSpPr>
          <p:spPr>
            <a:xfrm>
              <a:off x="1636180" y="1682946"/>
              <a:ext cx="1221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&gt;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添加文字内容</a:t>
              </a:r>
              <a:endParaRPr lang="zh-CN" altLang="en-US" sz="1200" dirty="0"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636180" y="1933467"/>
              <a:ext cx="1221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&gt;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添加文字内容</a:t>
              </a:r>
              <a:endParaRPr lang="zh-CN" altLang="en-US" sz="1200" dirty="0"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</p:grpSp>
      <p:sp>
        <p:nvSpPr>
          <p:cNvPr id="68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各项计划完成情况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70" name="矩形 69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1141252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30"/>
                            </p:stCondLst>
                            <p:childTnLst>
                              <p:par>
                                <p:cTn id="18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0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8004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与去年同期比较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2" name="矩形 11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五边形 13"/>
          <p:cNvSpPr/>
          <p:nvPr/>
        </p:nvSpPr>
        <p:spPr>
          <a:xfrm>
            <a:off x="4429140" y="1301114"/>
            <a:ext cx="2880320" cy="936104"/>
          </a:xfrm>
          <a:prstGeom prst="homePlate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五边形 14"/>
          <p:cNvSpPr/>
          <p:nvPr/>
        </p:nvSpPr>
        <p:spPr>
          <a:xfrm flipH="1">
            <a:off x="1548820" y="2230704"/>
            <a:ext cx="2880320" cy="936104"/>
          </a:xfrm>
          <a:prstGeom prst="homePlate">
            <a:avLst/>
          </a:prstGeom>
          <a:solidFill>
            <a:srgbClr val="0E9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980868" y="2557188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429140" y="1569111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点击添加标题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99592" y="1107446"/>
            <a:ext cx="32403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后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645166" y="2495634"/>
            <a:ext cx="32403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560836" y="3683990"/>
            <a:ext cx="1692188" cy="226957"/>
          </a:xfrm>
          <a:prstGeom prst="rect">
            <a:avLst/>
          </a:prstGeom>
          <a:solidFill>
            <a:srgbClr val="0E9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588728" y="4044031"/>
            <a:ext cx="2652199" cy="226957"/>
          </a:xfrm>
          <a:prstGeom prst="rect">
            <a:avLst/>
          </a:prstGeom>
          <a:solidFill>
            <a:srgbClr val="0E9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092784" y="4465145"/>
            <a:ext cx="2160240" cy="226957"/>
          </a:xfrm>
          <a:prstGeom prst="rect">
            <a:avLst/>
          </a:prstGeom>
          <a:solidFill>
            <a:srgbClr val="0E9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769716" y="3683989"/>
            <a:ext cx="10567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对比一：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56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％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69716" y="4044029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对比二：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820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69716" y="4470380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对比三：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640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571998" y="3659846"/>
            <a:ext cx="1692188" cy="226957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584097" y="4019886"/>
            <a:ext cx="2652199" cy="226957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571998" y="4441001"/>
            <a:ext cx="2160240" cy="226957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780878" y="3659845"/>
            <a:ext cx="10567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对比一：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56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％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788022" y="4019885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对比二：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820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00095" y="4446236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对比三：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640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7183101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9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9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99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49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 animBg="1"/>
      <p:bldP spid="15" grpId="0" animBg="1"/>
      <p:bldP spid="18" grpId="0"/>
      <p:bldP spid="19" grpId="0"/>
      <p:bldP spid="20" grpId="0" animBg="1"/>
      <p:bldP spid="21" grpId="0" animBg="1"/>
      <p:bldP spid="22" grpId="0" animBg="1"/>
      <p:bldP spid="23" grpId="0"/>
      <p:bldP spid="24" grpId="0"/>
      <p:bldP spid="25" grpId="0"/>
      <p:bldP spid="26" grpId="0" animBg="1"/>
      <p:bldP spid="27" grpId="0" animBg="1"/>
      <p:bldP spid="28" grpId="0" animBg="1"/>
      <p:bldP spid="29" grpId="0"/>
      <p:bldP spid="30" grpId="0"/>
      <p:bldP spid="31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3792</Words>
  <Application>Microsoft Office PowerPoint</Application>
  <PresentationFormat>全屏显示(16:9)</PresentationFormat>
  <Paragraphs>424</Paragraphs>
  <Slides>36</Slides>
  <Notes>36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37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严谨实用2015</dc:title>
  <dc:creator>Windows 用户</dc:creator>
  <cp:lastModifiedBy>asuspc</cp:lastModifiedBy>
  <cp:revision>7</cp:revision>
  <dcterms:created xsi:type="dcterms:W3CDTF">2014-09-01T11:16:13Z</dcterms:created>
  <dcterms:modified xsi:type="dcterms:W3CDTF">2016-02-14T17:22:53Z</dcterms:modified>
</cp:coreProperties>
</file>

<file path=docProps/thumbnail.jpeg>
</file>